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28"/>
  </p:notesMasterIdLst>
  <p:sldIdLst>
    <p:sldId id="256" r:id="rId5"/>
    <p:sldId id="266" r:id="rId6"/>
    <p:sldId id="273" r:id="rId7"/>
    <p:sldId id="275" r:id="rId8"/>
    <p:sldId id="277" r:id="rId9"/>
    <p:sldId id="267" r:id="rId10"/>
    <p:sldId id="279" r:id="rId11"/>
    <p:sldId id="280" r:id="rId12"/>
    <p:sldId id="271" r:id="rId13"/>
    <p:sldId id="276" r:id="rId14"/>
    <p:sldId id="281" r:id="rId15"/>
    <p:sldId id="278" r:id="rId16"/>
    <p:sldId id="268" r:id="rId17"/>
    <p:sldId id="269" r:id="rId18"/>
    <p:sldId id="282" r:id="rId19"/>
    <p:sldId id="285" r:id="rId20"/>
    <p:sldId id="287" r:id="rId21"/>
    <p:sldId id="284" r:id="rId22"/>
    <p:sldId id="286" r:id="rId23"/>
    <p:sldId id="270" r:id="rId24"/>
    <p:sldId id="272" r:id="rId25"/>
    <p:sldId id="274" r:id="rId26"/>
    <p:sldId id="283"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A60E3A1-4A6E-4C03-9820-6C45F04D0B56}">
          <p14:sldIdLst>
            <p14:sldId id="256"/>
          </p14:sldIdLst>
        </p14:section>
        <p14:section name="Intro" id="{0EAC794E-E863-47B7-9D6B-E322DC5AD919}">
          <p14:sldIdLst>
            <p14:sldId id="266"/>
            <p14:sldId id="273"/>
            <p14:sldId id="275"/>
            <p14:sldId id="277"/>
          </p14:sldIdLst>
        </p14:section>
        <p14:section name="Data" id="{351C049C-1D97-4907-9236-FCD325C86042}">
          <p14:sldIdLst>
            <p14:sldId id="267"/>
            <p14:sldId id="279"/>
            <p14:sldId id="280"/>
          </p14:sldIdLst>
        </p14:section>
        <p14:section name="Neural Networks" id="{7D56691B-C460-42F9-A553-73F7106C92AA}">
          <p14:sldIdLst>
            <p14:sldId id="271"/>
            <p14:sldId id="276"/>
            <p14:sldId id="281"/>
            <p14:sldId id="278"/>
          </p14:sldIdLst>
        </p14:section>
        <p14:section name="GitHub" id="{A6C0C76E-9F95-49AE-B632-0BBC46FA9DA5}">
          <p14:sldIdLst>
            <p14:sldId id="268"/>
            <p14:sldId id="269"/>
            <p14:sldId id="282"/>
          </p14:sldIdLst>
        </p14:section>
        <p14:section name="Hamming and Outputs" id="{C17B82DD-D853-488A-B2D7-49A631EFB986}">
          <p14:sldIdLst>
            <p14:sldId id="285"/>
            <p14:sldId id="287"/>
            <p14:sldId id="284"/>
            <p14:sldId id="286"/>
            <p14:sldId id="270"/>
          </p14:sldIdLst>
        </p14:section>
        <p14:section name="Conclusions" id="{B4F2A639-0086-4D09-91EF-9BD423F985AD}">
          <p14:sldIdLst>
            <p14:sldId id="272"/>
            <p14:sldId id="274"/>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9999"/>
    <a:srgbClr val="FF0000"/>
    <a:srgbClr val="66CCFF"/>
    <a:srgbClr val="B3A9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CF833-8755-4618-BC3E-4680CC464B84}" v="796" dt="2023-11-15T20:21:49.883"/>
    <p1510:client id="{34469684-B968-4A20-9FB7-4D8446FC38B2}" v="20" dt="2023-11-16T00:27:57.191"/>
    <p1510:client id="{56FC17B6-0AF0-4752-ABD7-6A89F4E7D8A8}" v="13" dt="2023-11-16T08:23:01.021"/>
    <p1510:client id="{666762CF-6C1B-42EB-97FF-29ECBC502AB5}" v="585" dt="2023-11-15T23:51:43.809"/>
    <p1510:client id="{9ADE77AF-9B45-4069-B7BB-530B08C05C34}" v="28" dt="2023-11-16T14:07:48.956"/>
    <p1510:client id="{A0818B39-9807-4BAF-B7E6-72CC0F59F903}" v="227" dt="2023-11-15T20:34:05.720"/>
    <p1510:client id="{DAF83C77-18E3-4B01-8655-4D65FB1B3C6B}" v="1880" dt="2023-11-15T20:47:49.854"/>
    <p1510:client id="{E1B9A17A-ECF9-4360-BC8B-68061C314654}" v="22" dt="2023-11-15T20:29:04.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nja, Janet (MAJ)" userId="S::janet.karanja@nps.edu::36a60bed-2a60-426d-94d9-6021ca1b417a" providerId="AD" clId="Web-{E1B9A17A-ECF9-4360-BC8B-68061C314654}"/>
    <pc:docChg chg="modSld">
      <pc:chgData name="Karanja, Janet (MAJ)" userId="S::janet.karanja@nps.edu::36a60bed-2a60-426d-94d9-6021ca1b417a" providerId="AD" clId="Web-{E1B9A17A-ECF9-4360-BC8B-68061C314654}" dt="2023-11-15T20:29:04.025" v="17"/>
      <pc:docMkLst>
        <pc:docMk/>
      </pc:docMkLst>
      <pc:sldChg chg="addSp modSp">
        <pc:chgData name="Karanja, Janet (MAJ)" userId="S::janet.karanja@nps.edu::36a60bed-2a60-426d-94d9-6021ca1b417a" providerId="AD" clId="Web-{E1B9A17A-ECF9-4360-BC8B-68061C314654}" dt="2023-11-15T20:11:32.065" v="16" actId="1076"/>
        <pc:sldMkLst>
          <pc:docMk/>
          <pc:sldMk cId="1426690202" sldId="268"/>
        </pc:sldMkLst>
        <pc:spChg chg="mod">
          <ac:chgData name="Karanja, Janet (MAJ)" userId="S::janet.karanja@nps.edu::36a60bed-2a60-426d-94d9-6021ca1b417a" providerId="AD" clId="Web-{E1B9A17A-ECF9-4360-BC8B-68061C314654}" dt="2023-11-15T19:57:14.697" v="2" actId="20577"/>
          <ac:spMkLst>
            <pc:docMk/>
            <pc:sldMk cId="1426690202" sldId="268"/>
            <ac:spMk id="3" creationId="{2300534D-94E6-FDDA-5663-572AD35D57BB}"/>
          </ac:spMkLst>
        </pc:spChg>
        <pc:picChg chg="add mod">
          <ac:chgData name="Karanja, Janet (MAJ)" userId="S::janet.karanja@nps.edu::36a60bed-2a60-426d-94d9-6021ca1b417a" providerId="AD" clId="Web-{E1B9A17A-ECF9-4360-BC8B-68061C314654}" dt="2023-11-15T19:57:30.463" v="5" actId="14100"/>
          <ac:picMkLst>
            <pc:docMk/>
            <pc:sldMk cId="1426690202" sldId="268"/>
            <ac:picMk id="4" creationId="{290EEFCD-755D-E474-1958-84BEA698AECF}"/>
          </ac:picMkLst>
        </pc:picChg>
        <pc:picChg chg="add mod">
          <ac:chgData name="Karanja, Janet (MAJ)" userId="S::janet.karanja@nps.edu::36a60bed-2a60-426d-94d9-6021ca1b417a" providerId="AD" clId="Web-{E1B9A17A-ECF9-4360-BC8B-68061C314654}" dt="2023-11-15T20:11:32.065" v="16" actId="1076"/>
          <ac:picMkLst>
            <pc:docMk/>
            <pc:sldMk cId="1426690202" sldId="268"/>
            <ac:picMk id="5" creationId="{BFCA3E33-90F6-68F0-88E5-891E715E39F9}"/>
          </ac:picMkLst>
        </pc:picChg>
      </pc:sldChg>
      <pc:sldChg chg="addSp delSp modSp">
        <pc:chgData name="Karanja, Janet (MAJ)" userId="S::janet.karanja@nps.edu::36a60bed-2a60-426d-94d9-6021ca1b417a" providerId="AD" clId="Web-{E1B9A17A-ECF9-4360-BC8B-68061C314654}" dt="2023-11-15T20:29:04.025" v="17"/>
        <pc:sldMkLst>
          <pc:docMk/>
          <pc:sldMk cId="1822975772" sldId="270"/>
        </pc:sldMkLst>
        <pc:spChg chg="mod">
          <ac:chgData name="Karanja, Janet (MAJ)" userId="S::janet.karanja@nps.edu::36a60bed-2a60-426d-94d9-6021ca1b417a" providerId="AD" clId="Web-{E1B9A17A-ECF9-4360-BC8B-68061C314654}" dt="2023-11-15T19:58:43.560" v="13" actId="20577"/>
          <ac:spMkLst>
            <pc:docMk/>
            <pc:sldMk cId="1822975772" sldId="270"/>
            <ac:spMk id="2" creationId="{FEBA8BC6-2397-36AC-E594-5C95EC292EA5}"/>
          </ac:spMkLst>
        </pc:spChg>
        <pc:spChg chg="del">
          <ac:chgData name="Karanja, Janet (MAJ)" userId="S::janet.karanja@nps.edu::36a60bed-2a60-426d-94d9-6021ca1b417a" providerId="AD" clId="Web-{E1B9A17A-ECF9-4360-BC8B-68061C314654}" dt="2023-11-15T20:29:04.025" v="17"/>
          <ac:spMkLst>
            <pc:docMk/>
            <pc:sldMk cId="1822975772" sldId="270"/>
            <ac:spMk id="3" creationId="{BC392DDF-8B08-A067-0D14-E8FE08B10387}"/>
          </ac:spMkLst>
        </pc:spChg>
        <pc:picChg chg="add mod ord">
          <ac:chgData name="Karanja, Janet (MAJ)" userId="S::janet.karanja@nps.edu::36a60bed-2a60-426d-94d9-6021ca1b417a" providerId="AD" clId="Web-{E1B9A17A-ECF9-4360-BC8B-68061C314654}" dt="2023-11-15T20:29:04.025" v="17"/>
          <ac:picMkLst>
            <pc:docMk/>
            <pc:sldMk cId="1822975772" sldId="270"/>
            <ac:picMk id="4" creationId="{9966D8AF-7536-D16A-6CDB-22CE0502B7E0}"/>
          </ac:picMkLst>
        </pc:picChg>
      </pc:sldChg>
    </pc:docChg>
  </pc:docChgLst>
  <pc:docChgLst>
    <pc:chgData name="Meyer, Charlotte (LT)" userId="S::charlotte.meyer@nps.edu::d85fc806-5dd4-49a1-a4e5-63f9110f37e0" providerId="AD" clId="Web-{34469684-B968-4A20-9FB7-4D8446FC38B2}"/>
    <pc:docChg chg="modSld">
      <pc:chgData name="Meyer, Charlotte (LT)" userId="S::charlotte.meyer@nps.edu::d85fc806-5dd4-49a1-a4e5-63f9110f37e0" providerId="AD" clId="Web-{34469684-B968-4A20-9FB7-4D8446FC38B2}" dt="2023-11-16T00:27:34.596" v="18" actId="20577"/>
      <pc:docMkLst>
        <pc:docMk/>
      </pc:docMkLst>
      <pc:sldChg chg="modSp">
        <pc:chgData name="Meyer, Charlotte (LT)" userId="S::charlotte.meyer@nps.edu::d85fc806-5dd4-49a1-a4e5-63f9110f37e0" providerId="AD" clId="Web-{34469684-B968-4A20-9FB7-4D8446FC38B2}" dt="2023-11-15T20:29:32.910" v="1" actId="20577"/>
        <pc:sldMkLst>
          <pc:docMk/>
          <pc:sldMk cId="3918477711" sldId="273"/>
        </pc:sldMkLst>
        <pc:spChg chg="mod">
          <ac:chgData name="Meyer, Charlotte (LT)" userId="S::charlotte.meyer@nps.edu::d85fc806-5dd4-49a1-a4e5-63f9110f37e0" providerId="AD" clId="Web-{34469684-B968-4A20-9FB7-4D8446FC38B2}" dt="2023-11-15T20:29:32.910" v="1" actId="20577"/>
          <ac:spMkLst>
            <pc:docMk/>
            <pc:sldMk cId="3918477711" sldId="273"/>
            <ac:spMk id="3" creationId="{7347C203-22B6-39D0-0BE7-75F6427552BF}"/>
          </ac:spMkLst>
        </pc:spChg>
      </pc:sldChg>
      <pc:sldChg chg="modSp">
        <pc:chgData name="Meyer, Charlotte (LT)" userId="S::charlotte.meyer@nps.edu::d85fc806-5dd4-49a1-a4e5-63f9110f37e0" providerId="AD" clId="Web-{34469684-B968-4A20-9FB7-4D8446FC38B2}" dt="2023-11-16T00:27:34.596" v="18" actId="20577"/>
        <pc:sldMkLst>
          <pc:docMk/>
          <pc:sldMk cId="1586185270" sldId="275"/>
        </pc:sldMkLst>
        <pc:spChg chg="mod">
          <ac:chgData name="Meyer, Charlotte (LT)" userId="S::charlotte.meyer@nps.edu::d85fc806-5dd4-49a1-a4e5-63f9110f37e0" providerId="AD" clId="Web-{34469684-B968-4A20-9FB7-4D8446FC38B2}" dt="2023-11-16T00:27:34.596" v="18" actId="20577"/>
          <ac:spMkLst>
            <pc:docMk/>
            <pc:sldMk cId="1586185270" sldId="275"/>
            <ac:spMk id="3" creationId="{5290A1DF-B141-2365-B9FC-DCD1C4EA06DE}"/>
          </ac:spMkLst>
        </pc:spChg>
      </pc:sldChg>
    </pc:docChg>
  </pc:docChgLst>
  <pc:docChgLst>
    <pc:chgData name="Meyer, Charlotte (LT)" userId="S::charlotte.meyer@nps.edu::d85fc806-5dd4-49a1-a4e5-63f9110f37e0" providerId="AD" clId="Web-{0C6CF833-8755-4618-BC3E-4680CC464B84}"/>
    <pc:docChg chg="addSld modSld modSection">
      <pc:chgData name="Meyer, Charlotte (LT)" userId="S::charlotte.meyer@nps.edu::d85fc806-5dd4-49a1-a4e5-63f9110f37e0" providerId="AD" clId="Web-{0C6CF833-8755-4618-BC3E-4680CC464B84}" dt="2023-11-15T20:21:49.883" v="790" actId="1076"/>
      <pc:docMkLst>
        <pc:docMk/>
      </pc:docMkLst>
      <pc:sldChg chg="modSp">
        <pc:chgData name="Meyer, Charlotte (LT)" userId="S::charlotte.meyer@nps.edu::d85fc806-5dd4-49a1-a4e5-63f9110f37e0" providerId="AD" clId="Web-{0C6CF833-8755-4618-BC3E-4680CC464B84}" dt="2023-11-15T20:19:14.409" v="786" actId="20577"/>
        <pc:sldMkLst>
          <pc:docMk/>
          <pc:sldMk cId="2975709926" sldId="256"/>
        </pc:sldMkLst>
        <pc:spChg chg="mod">
          <ac:chgData name="Meyer, Charlotte (LT)" userId="S::charlotte.meyer@nps.edu::d85fc806-5dd4-49a1-a4e5-63f9110f37e0" providerId="AD" clId="Web-{0C6CF833-8755-4618-BC3E-4680CC464B84}" dt="2023-11-15T20:19:14.409" v="786" actId="20577"/>
          <ac:spMkLst>
            <pc:docMk/>
            <pc:sldMk cId="2975709926" sldId="256"/>
            <ac:spMk id="6" creationId="{C3C26251-549B-6D74-3B08-25C238F80EB2}"/>
          </ac:spMkLst>
        </pc:spChg>
      </pc:sldChg>
      <pc:sldChg chg="addSp modSp">
        <pc:chgData name="Meyer, Charlotte (LT)" userId="S::charlotte.meyer@nps.edu::d85fc806-5dd4-49a1-a4e5-63f9110f37e0" providerId="AD" clId="Web-{0C6CF833-8755-4618-BC3E-4680CC464B84}" dt="2023-11-15T20:21:49.883" v="790" actId="1076"/>
        <pc:sldMkLst>
          <pc:docMk/>
          <pc:sldMk cId="3426584223" sldId="266"/>
        </pc:sldMkLst>
        <pc:spChg chg="mod">
          <ac:chgData name="Meyer, Charlotte (LT)" userId="S::charlotte.meyer@nps.edu::d85fc806-5dd4-49a1-a4e5-63f9110f37e0" providerId="AD" clId="Web-{0C6CF833-8755-4618-BC3E-4680CC464B84}" dt="2023-11-15T19:48:50.221" v="63" actId="20577"/>
          <ac:spMkLst>
            <pc:docMk/>
            <pc:sldMk cId="3426584223" sldId="266"/>
            <ac:spMk id="2" creationId="{A7E16FB9-8462-7CB0-1890-16BD27846586}"/>
          </ac:spMkLst>
        </pc:spChg>
        <pc:spChg chg="mod">
          <ac:chgData name="Meyer, Charlotte (LT)" userId="S::charlotte.meyer@nps.edu::d85fc806-5dd4-49a1-a4e5-63f9110f37e0" providerId="AD" clId="Web-{0C6CF833-8755-4618-BC3E-4680CC464B84}" dt="2023-11-15T19:50:40.928" v="139" actId="20577"/>
          <ac:spMkLst>
            <pc:docMk/>
            <pc:sldMk cId="3426584223" sldId="266"/>
            <ac:spMk id="3" creationId="{D4B6D88E-8ABC-F6A4-4901-B6667CABD446}"/>
          </ac:spMkLst>
        </pc:spChg>
        <pc:picChg chg="add mod">
          <ac:chgData name="Meyer, Charlotte (LT)" userId="S::charlotte.meyer@nps.edu::d85fc806-5dd4-49a1-a4e5-63f9110f37e0" providerId="AD" clId="Web-{0C6CF833-8755-4618-BC3E-4680CC464B84}" dt="2023-11-15T20:21:49.883" v="790" actId="1076"/>
          <ac:picMkLst>
            <pc:docMk/>
            <pc:sldMk cId="3426584223" sldId="266"/>
            <ac:picMk id="4" creationId="{FA1A7AF6-837D-1DC0-435A-A405C5691A7F}"/>
          </ac:picMkLst>
        </pc:picChg>
      </pc:sldChg>
      <pc:sldChg chg="addSp delSp modSp mod modClrScheme chgLayout">
        <pc:chgData name="Meyer, Charlotte (LT)" userId="S::charlotte.meyer@nps.edu::d85fc806-5dd4-49a1-a4e5-63f9110f37e0" providerId="AD" clId="Web-{0C6CF833-8755-4618-BC3E-4680CC464B84}" dt="2023-11-15T20:14:41.524" v="769" actId="1076"/>
        <pc:sldMkLst>
          <pc:docMk/>
          <pc:sldMk cId="3296241383" sldId="267"/>
        </pc:sldMkLst>
        <pc:spChg chg="mod">
          <ac:chgData name="Meyer, Charlotte (LT)" userId="S::charlotte.meyer@nps.edu::d85fc806-5dd4-49a1-a4e5-63f9110f37e0" providerId="AD" clId="Web-{0C6CF833-8755-4618-BC3E-4680CC464B84}" dt="2023-11-15T20:14:41.524" v="769" actId="1076"/>
          <ac:spMkLst>
            <pc:docMk/>
            <pc:sldMk cId="3296241383" sldId="267"/>
            <ac:spMk id="2" creationId="{FEBA8BC6-2397-36AC-E594-5C95EC292EA5}"/>
          </ac:spMkLst>
        </pc:spChg>
        <pc:spChg chg="mod">
          <ac:chgData name="Meyer, Charlotte (LT)" userId="S::charlotte.meyer@nps.edu::d85fc806-5dd4-49a1-a4e5-63f9110f37e0" providerId="AD" clId="Web-{0C6CF833-8755-4618-BC3E-4680CC464B84}" dt="2023-11-15T20:13:12.943" v="761" actId="20577"/>
          <ac:spMkLst>
            <pc:docMk/>
            <pc:sldMk cId="3296241383" sldId="267"/>
            <ac:spMk id="3" creationId="{BC392DDF-8B08-A067-0D14-E8FE08B10387}"/>
          </ac:spMkLst>
        </pc:spChg>
        <pc:spChg chg="add del mod">
          <ac:chgData name="Meyer, Charlotte (LT)" userId="S::charlotte.meyer@nps.edu::d85fc806-5dd4-49a1-a4e5-63f9110f37e0" providerId="AD" clId="Web-{0C6CF833-8755-4618-BC3E-4680CC464B84}" dt="2023-11-15T20:04:55.316" v="674"/>
          <ac:spMkLst>
            <pc:docMk/>
            <pc:sldMk cId="3296241383" sldId="267"/>
            <ac:spMk id="8" creationId="{CB8593F8-AC8A-2C76-6EC7-3446C85CFC55}"/>
          </ac:spMkLst>
        </pc:spChg>
        <pc:picChg chg="add mod ord">
          <ac:chgData name="Meyer, Charlotte (LT)" userId="S::charlotte.meyer@nps.edu::d85fc806-5dd4-49a1-a4e5-63f9110f37e0" providerId="AD" clId="Web-{0C6CF833-8755-4618-BC3E-4680CC464B84}" dt="2023-11-15T20:05:35.302" v="676" actId="14100"/>
          <ac:picMkLst>
            <pc:docMk/>
            <pc:sldMk cId="3296241383" sldId="267"/>
            <ac:picMk id="4" creationId="{FA4579A9-9422-A53B-FA0C-E75FBCE7F378}"/>
          </ac:picMkLst>
        </pc:picChg>
      </pc:sldChg>
      <pc:sldChg chg="modSp new">
        <pc:chgData name="Meyer, Charlotte (LT)" userId="S::charlotte.meyer@nps.edu::d85fc806-5dd4-49a1-a4e5-63f9110f37e0" providerId="AD" clId="Web-{0C6CF833-8755-4618-BC3E-4680CC464B84}" dt="2023-11-15T19:52:56.510" v="166" actId="20577"/>
        <pc:sldMkLst>
          <pc:docMk/>
          <pc:sldMk cId="3918477711" sldId="273"/>
        </pc:sldMkLst>
        <pc:spChg chg="mod">
          <ac:chgData name="Meyer, Charlotte (LT)" userId="S::charlotte.meyer@nps.edu::d85fc806-5dd4-49a1-a4e5-63f9110f37e0" providerId="AD" clId="Web-{0C6CF833-8755-4618-BC3E-4680CC464B84}" dt="2023-11-15T19:51:13.335" v="150" actId="20577"/>
          <ac:spMkLst>
            <pc:docMk/>
            <pc:sldMk cId="3918477711" sldId="273"/>
            <ac:spMk id="2" creationId="{F039C027-B1EA-9F55-EE89-A7ECD15FF464}"/>
          </ac:spMkLst>
        </pc:spChg>
        <pc:spChg chg="mod">
          <ac:chgData name="Meyer, Charlotte (LT)" userId="S::charlotte.meyer@nps.edu::d85fc806-5dd4-49a1-a4e5-63f9110f37e0" providerId="AD" clId="Web-{0C6CF833-8755-4618-BC3E-4680CC464B84}" dt="2023-11-15T19:52:56.510" v="166" actId="20577"/>
          <ac:spMkLst>
            <pc:docMk/>
            <pc:sldMk cId="3918477711" sldId="273"/>
            <ac:spMk id="3" creationId="{7347C203-22B6-39D0-0BE7-75F6427552BF}"/>
          </ac:spMkLst>
        </pc:spChg>
      </pc:sldChg>
      <pc:sldChg chg="modSp new">
        <pc:chgData name="Meyer, Charlotte (LT)" userId="S::charlotte.meyer@nps.edu::d85fc806-5dd4-49a1-a4e5-63f9110f37e0" providerId="AD" clId="Web-{0C6CF833-8755-4618-BC3E-4680CC464B84}" dt="2023-11-15T19:59:14.367" v="556" actId="20577"/>
        <pc:sldMkLst>
          <pc:docMk/>
          <pc:sldMk cId="1586185270" sldId="275"/>
        </pc:sldMkLst>
        <pc:spChg chg="mod">
          <ac:chgData name="Meyer, Charlotte (LT)" userId="S::charlotte.meyer@nps.edu::d85fc806-5dd4-49a1-a4e5-63f9110f37e0" providerId="AD" clId="Web-{0C6CF833-8755-4618-BC3E-4680CC464B84}" dt="2023-11-15T19:53:26.620" v="169" actId="20577"/>
          <ac:spMkLst>
            <pc:docMk/>
            <pc:sldMk cId="1586185270" sldId="275"/>
            <ac:spMk id="2" creationId="{34CA750B-2149-66BC-5B09-7E6F17264DAF}"/>
          </ac:spMkLst>
        </pc:spChg>
        <pc:spChg chg="mod">
          <ac:chgData name="Meyer, Charlotte (LT)" userId="S::charlotte.meyer@nps.edu::d85fc806-5dd4-49a1-a4e5-63f9110f37e0" providerId="AD" clId="Web-{0C6CF833-8755-4618-BC3E-4680CC464B84}" dt="2023-11-15T19:59:14.367" v="556" actId="20577"/>
          <ac:spMkLst>
            <pc:docMk/>
            <pc:sldMk cId="1586185270" sldId="275"/>
            <ac:spMk id="3" creationId="{5290A1DF-B141-2365-B9FC-DCD1C4EA06DE}"/>
          </ac:spMkLst>
        </pc:spChg>
      </pc:sldChg>
      <pc:sldChg chg="modSp new">
        <pc:chgData name="Meyer, Charlotte (LT)" userId="S::charlotte.meyer@nps.edu::d85fc806-5dd4-49a1-a4e5-63f9110f37e0" providerId="AD" clId="Web-{0C6CF833-8755-4618-BC3E-4680CC464B84}" dt="2023-11-15T20:01:46.935" v="638" actId="20577"/>
        <pc:sldMkLst>
          <pc:docMk/>
          <pc:sldMk cId="475148761" sldId="277"/>
        </pc:sldMkLst>
        <pc:spChg chg="mod">
          <ac:chgData name="Meyer, Charlotte (LT)" userId="S::charlotte.meyer@nps.edu::d85fc806-5dd4-49a1-a4e5-63f9110f37e0" providerId="AD" clId="Web-{0C6CF833-8755-4618-BC3E-4680CC464B84}" dt="2023-11-15T19:59:27.477" v="563" actId="20577"/>
          <ac:spMkLst>
            <pc:docMk/>
            <pc:sldMk cId="475148761" sldId="277"/>
            <ac:spMk id="2" creationId="{70731B59-B6A1-9B6E-61DD-0C16731AC0F5}"/>
          </ac:spMkLst>
        </pc:spChg>
        <pc:spChg chg="mod">
          <ac:chgData name="Meyer, Charlotte (LT)" userId="S::charlotte.meyer@nps.edu::d85fc806-5dd4-49a1-a4e5-63f9110f37e0" providerId="AD" clId="Web-{0C6CF833-8755-4618-BC3E-4680CC464B84}" dt="2023-11-15T20:01:46.935" v="638" actId="20577"/>
          <ac:spMkLst>
            <pc:docMk/>
            <pc:sldMk cId="475148761" sldId="277"/>
            <ac:spMk id="3" creationId="{4D024450-FF8F-2D12-10A6-9B6B1BC88B70}"/>
          </ac:spMkLst>
        </pc:spChg>
      </pc:sldChg>
      <pc:sldChg chg="addSp delSp modSp new mod modClrScheme chgLayout">
        <pc:chgData name="Meyer, Charlotte (LT)" userId="S::charlotte.meyer@nps.edu::d85fc806-5dd4-49a1-a4e5-63f9110f37e0" providerId="AD" clId="Web-{0C6CF833-8755-4618-BC3E-4680CC464B84}" dt="2023-11-15T20:14:02.257" v="767" actId="1076"/>
        <pc:sldMkLst>
          <pc:docMk/>
          <pc:sldMk cId="398204422" sldId="279"/>
        </pc:sldMkLst>
        <pc:spChg chg="mod">
          <ac:chgData name="Meyer, Charlotte (LT)" userId="S::charlotte.meyer@nps.edu::d85fc806-5dd4-49a1-a4e5-63f9110f37e0" providerId="AD" clId="Web-{0C6CF833-8755-4618-BC3E-4680CC464B84}" dt="2023-11-15T20:08:27.808" v="684"/>
          <ac:spMkLst>
            <pc:docMk/>
            <pc:sldMk cId="398204422" sldId="279"/>
            <ac:spMk id="2" creationId="{83643E0B-78C5-1BB8-5A00-B9721AE9D2E3}"/>
          </ac:spMkLst>
        </pc:spChg>
        <pc:spChg chg="del mod">
          <ac:chgData name="Meyer, Charlotte (LT)" userId="S::charlotte.meyer@nps.edu::d85fc806-5dd4-49a1-a4e5-63f9110f37e0" providerId="AD" clId="Web-{0C6CF833-8755-4618-BC3E-4680CC464B84}" dt="2023-11-15T20:06:17.600" v="679"/>
          <ac:spMkLst>
            <pc:docMk/>
            <pc:sldMk cId="398204422" sldId="279"/>
            <ac:spMk id="3" creationId="{CA39A659-768D-67E9-2154-759163A2ABD1}"/>
          </ac:spMkLst>
        </pc:spChg>
        <pc:spChg chg="add mod">
          <ac:chgData name="Meyer, Charlotte (LT)" userId="S::charlotte.meyer@nps.edu::d85fc806-5dd4-49a1-a4e5-63f9110f37e0" providerId="AD" clId="Web-{0C6CF833-8755-4618-BC3E-4680CC464B84}" dt="2023-11-15T20:14:02.257" v="767" actId="1076"/>
          <ac:spMkLst>
            <pc:docMk/>
            <pc:sldMk cId="398204422" sldId="279"/>
            <ac:spMk id="8" creationId="{E7F37E0A-B918-3B77-89E9-E0A620E60F31}"/>
          </ac:spMkLst>
        </pc:spChg>
        <pc:spChg chg="add del mod">
          <ac:chgData name="Meyer, Charlotte (LT)" userId="S::charlotte.meyer@nps.edu::d85fc806-5dd4-49a1-a4e5-63f9110f37e0" providerId="AD" clId="Web-{0C6CF833-8755-4618-BC3E-4680CC464B84}" dt="2023-11-15T20:06:25.101" v="682"/>
          <ac:spMkLst>
            <pc:docMk/>
            <pc:sldMk cId="398204422" sldId="279"/>
            <ac:spMk id="10" creationId="{4404EFCA-68A8-1836-5D23-546FEDDDF0BC}"/>
          </ac:spMkLst>
        </pc:spChg>
        <pc:spChg chg="add del mod">
          <ac:chgData name="Meyer, Charlotte (LT)" userId="S::charlotte.meyer@nps.edu::d85fc806-5dd4-49a1-a4e5-63f9110f37e0" providerId="AD" clId="Web-{0C6CF833-8755-4618-BC3E-4680CC464B84}" dt="2023-11-15T20:08:24.136" v="683"/>
          <ac:spMkLst>
            <pc:docMk/>
            <pc:sldMk cId="398204422" sldId="279"/>
            <ac:spMk id="15" creationId="{27435C31-45D4-7200-C31A-40469333151B}"/>
          </ac:spMkLst>
        </pc:spChg>
        <pc:picChg chg="add mod ord">
          <ac:chgData name="Meyer, Charlotte (LT)" userId="S::charlotte.meyer@nps.edu::d85fc806-5dd4-49a1-a4e5-63f9110f37e0" providerId="AD" clId="Web-{0C6CF833-8755-4618-BC3E-4680CC464B84}" dt="2023-11-15T20:08:27.808" v="684"/>
          <ac:picMkLst>
            <pc:docMk/>
            <pc:sldMk cId="398204422" sldId="279"/>
            <ac:picMk id="4" creationId="{604E4FB2-0FA0-B75F-7D18-A498DD77FC70}"/>
          </ac:picMkLst>
        </pc:picChg>
      </pc:sldChg>
      <pc:sldChg chg="addSp delSp modSp new mod modClrScheme chgLayout">
        <pc:chgData name="Meyer, Charlotte (LT)" userId="S::charlotte.meyer@nps.edu::d85fc806-5dd4-49a1-a4e5-63f9110f37e0" providerId="AD" clId="Web-{0C6CF833-8755-4618-BC3E-4680CC464B84}" dt="2023-11-15T20:17:41.312" v="785" actId="20577"/>
        <pc:sldMkLst>
          <pc:docMk/>
          <pc:sldMk cId="2322286099" sldId="280"/>
        </pc:sldMkLst>
        <pc:spChg chg="mod">
          <ac:chgData name="Meyer, Charlotte (LT)" userId="S::charlotte.meyer@nps.edu::d85fc806-5dd4-49a1-a4e5-63f9110f37e0" providerId="AD" clId="Web-{0C6CF833-8755-4618-BC3E-4680CC464B84}" dt="2023-11-15T20:14:29.774" v="768" actId="1076"/>
          <ac:spMkLst>
            <pc:docMk/>
            <pc:sldMk cId="2322286099" sldId="280"/>
            <ac:spMk id="2" creationId="{36C3451C-6206-57C1-92DA-35521AF22F98}"/>
          </ac:spMkLst>
        </pc:spChg>
        <pc:spChg chg="add del">
          <ac:chgData name="Meyer, Charlotte (LT)" userId="S::charlotte.meyer@nps.edu::d85fc806-5dd4-49a1-a4e5-63f9110f37e0" providerId="AD" clId="Web-{0C6CF833-8755-4618-BC3E-4680CC464B84}" dt="2023-11-15T20:09:18.278" v="701"/>
          <ac:spMkLst>
            <pc:docMk/>
            <pc:sldMk cId="2322286099" sldId="280"/>
            <ac:spMk id="3" creationId="{5D046078-ABD1-0568-17DB-C0C89325E0B3}"/>
          </ac:spMkLst>
        </pc:spChg>
        <pc:spChg chg="add del mod">
          <ac:chgData name="Meyer, Charlotte (LT)" userId="S::charlotte.meyer@nps.edu::d85fc806-5dd4-49a1-a4e5-63f9110f37e0" providerId="AD" clId="Web-{0C6CF833-8755-4618-BC3E-4680CC464B84}" dt="2023-11-15T20:09:18.278" v="700"/>
          <ac:spMkLst>
            <pc:docMk/>
            <pc:sldMk cId="2322286099" sldId="280"/>
            <ac:spMk id="8" creationId="{D218A160-A782-A5AB-70A1-46C95E66A552}"/>
          </ac:spMkLst>
        </pc:spChg>
        <pc:spChg chg="add del mod">
          <ac:chgData name="Meyer, Charlotte (LT)" userId="S::charlotte.meyer@nps.edu::d85fc806-5dd4-49a1-a4e5-63f9110f37e0" providerId="AD" clId="Web-{0C6CF833-8755-4618-BC3E-4680CC464B84}" dt="2023-11-15T20:09:18.278" v="700"/>
          <ac:spMkLst>
            <pc:docMk/>
            <pc:sldMk cId="2322286099" sldId="280"/>
            <ac:spMk id="10" creationId="{3BC323D4-EAC8-C7E4-5A71-F8D23547447D}"/>
          </ac:spMkLst>
        </pc:spChg>
        <pc:spChg chg="add mod">
          <ac:chgData name="Meyer, Charlotte (LT)" userId="S::charlotte.meyer@nps.edu::d85fc806-5dd4-49a1-a4e5-63f9110f37e0" providerId="AD" clId="Web-{0C6CF833-8755-4618-BC3E-4680CC464B84}" dt="2023-11-15T20:16:16.309" v="771" actId="1076"/>
          <ac:spMkLst>
            <pc:docMk/>
            <pc:sldMk cId="2322286099" sldId="280"/>
            <ac:spMk id="12" creationId="{056BDB96-2B37-F244-5913-C9BDF4BECC1D}"/>
          </ac:spMkLst>
        </pc:spChg>
        <pc:spChg chg="add mod">
          <ac:chgData name="Meyer, Charlotte (LT)" userId="S::charlotte.meyer@nps.edu::d85fc806-5dd4-49a1-a4e5-63f9110f37e0" providerId="AD" clId="Web-{0C6CF833-8755-4618-BC3E-4680CC464B84}" dt="2023-11-15T20:16:06.636" v="770" actId="1076"/>
          <ac:spMkLst>
            <pc:docMk/>
            <pc:sldMk cId="2322286099" sldId="280"/>
            <ac:spMk id="13" creationId="{8E7D47BE-3CEE-6E12-06F8-8B7F899F98A0}"/>
          </ac:spMkLst>
        </pc:spChg>
        <pc:spChg chg="add mod">
          <ac:chgData name="Meyer, Charlotte (LT)" userId="S::charlotte.meyer@nps.edu::d85fc806-5dd4-49a1-a4e5-63f9110f37e0" providerId="AD" clId="Web-{0C6CF833-8755-4618-BC3E-4680CC464B84}" dt="2023-11-15T20:17:23.780" v="779" actId="20577"/>
          <ac:spMkLst>
            <pc:docMk/>
            <pc:sldMk cId="2322286099" sldId="280"/>
            <ac:spMk id="14" creationId="{48C1095B-ABBD-9095-A49F-EFCF58C85F36}"/>
          </ac:spMkLst>
        </pc:spChg>
        <pc:spChg chg="add mod">
          <ac:chgData name="Meyer, Charlotte (LT)" userId="S::charlotte.meyer@nps.edu::d85fc806-5dd4-49a1-a4e5-63f9110f37e0" providerId="AD" clId="Web-{0C6CF833-8755-4618-BC3E-4680CC464B84}" dt="2023-11-15T20:17:41.312" v="785" actId="20577"/>
          <ac:spMkLst>
            <pc:docMk/>
            <pc:sldMk cId="2322286099" sldId="280"/>
            <ac:spMk id="15" creationId="{5E8C4DFB-B94D-CA3F-2AC3-4B239AB8092A}"/>
          </ac:spMkLst>
        </pc:spChg>
      </pc:sldChg>
    </pc:docChg>
  </pc:docChgLst>
  <pc:docChgLst>
    <pc:chgData name="Karanja, Janet (MAJ)" userId="S::janet.karanja@nps.edu::36a60bed-2a60-426d-94d9-6021ca1b417a" providerId="AD" clId="Web-{9ADE77AF-9B45-4069-B7BB-530B08C05C34}"/>
    <pc:docChg chg="modSld">
      <pc:chgData name="Karanja, Janet (MAJ)" userId="S::janet.karanja@nps.edu::36a60bed-2a60-426d-94d9-6021ca1b417a" providerId="AD" clId="Web-{9ADE77AF-9B45-4069-B7BB-530B08C05C34}" dt="2023-11-16T14:07:48.956" v="25" actId="1076"/>
      <pc:docMkLst>
        <pc:docMk/>
      </pc:docMkLst>
      <pc:sldChg chg="modSp">
        <pc:chgData name="Karanja, Janet (MAJ)" userId="S::janet.karanja@nps.edu::36a60bed-2a60-426d-94d9-6021ca1b417a" providerId="AD" clId="Web-{9ADE77AF-9B45-4069-B7BB-530B08C05C34}" dt="2023-11-16T13:57:03.440" v="2" actId="20577"/>
        <pc:sldMkLst>
          <pc:docMk/>
          <pc:sldMk cId="3918477711" sldId="273"/>
        </pc:sldMkLst>
        <pc:spChg chg="mod">
          <ac:chgData name="Karanja, Janet (MAJ)" userId="S::janet.karanja@nps.edu::36a60bed-2a60-426d-94d9-6021ca1b417a" providerId="AD" clId="Web-{9ADE77AF-9B45-4069-B7BB-530B08C05C34}" dt="2023-11-16T13:57:03.440" v="2" actId="20577"/>
          <ac:spMkLst>
            <pc:docMk/>
            <pc:sldMk cId="3918477711" sldId="273"/>
            <ac:spMk id="3" creationId="{7347C203-22B6-39D0-0BE7-75F6427552BF}"/>
          </ac:spMkLst>
        </pc:spChg>
      </pc:sldChg>
      <pc:sldChg chg="modSp">
        <pc:chgData name="Karanja, Janet (MAJ)" userId="S::janet.karanja@nps.edu::36a60bed-2a60-426d-94d9-6021ca1b417a" providerId="AD" clId="Web-{9ADE77AF-9B45-4069-B7BB-530B08C05C34}" dt="2023-11-16T13:57:16.315" v="4" actId="20577"/>
        <pc:sldMkLst>
          <pc:docMk/>
          <pc:sldMk cId="475148761" sldId="277"/>
        </pc:sldMkLst>
        <pc:spChg chg="mod">
          <ac:chgData name="Karanja, Janet (MAJ)" userId="S::janet.karanja@nps.edu::36a60bed-2a60-426d-94d9-6021ca1b417a" providerId="AD" clId="Web-{9ADE77AF-9B45-4069-B7BB-530B08C05C34}" dt="2023-11-16T13:57:16.315" v="4" actId="20577"/>
          <ac:spMkLst>
            <pc:docMk/>
            <pc:sldMk cId="475148761" sldId="277"/>
            <ac:spMk id="3" creationId="{4D024450-FF8F-2D12-10A6-9B6B1BC88B70}"/>
          </ac:spMkLst>
        </pc:spChg>
      </pc:sldChg>
      <pc:sldChg chg="modSp">
        <pc:chgData name="Karanja, Janet (MAJ)" userId="S::janet.karanja@nps.edu::36a60bed-2a60-426d-94d9-6021ca1b417a" providerId="AD" clId="Web-{9ADE77AF-9B45-4069-B7BB-530B08C05C34}" dt="2023-11-16T13:58:01.660" v="9" actId="20577"/>
        <pc:sldMkLst>
          <pc:docMk/>
          <pc:sldMk cId="2617066374" sldId="278"/>
        </pc:sldMkLst>
        <pc:spChg chg="mod">
          <ac:chgData name="Karanja, Janet (MAJ)" userId="S::janet.karanja@nps.edu::36a60bed-2a60-426d-94d9-6021ca1b417a" providerId="AD" clId="Web-{9ADE77AF-9B45-4069-B7BB-530B08C05C34}" dt="2023-11-16T13:58:01.660" v="9" actId="20577"/>
          <ac:spMkLst>
            <pc:docMk/>
            <pc:sldMk cId="2617066374" sldId="278"/>
            <ac:spMk id="3" creationId="{5E2C47AE-0C2D-A1E5-F691-3F8FD72264EA}"/>
          </ac:spMkLst>
        </pc:spChg>
      </pc:sldChg>
      <pc:sldChg chg="addSp delSp modSp">
        <pc:chgData name="Karanja, Janet (MAJ)" userId="S::janet.karanja@nps.edu::36a60bed-2a60-426d-94d9-6021ca1b417a" providerId="AD" clId="Web-{9ADE77AF-9B45-4069-B7BB-530B08C05C34}" dt="2023-11-16T14:07:48.956" v="25" actId="1076"/>
        <pc:sldMkLst>
          <pc:docMk/>
          <pc:sldMk cId="2482958345" sldId="284"/>
        </pc:sldMkLst>
        <pc:picChg chg="add mod">
          <ac:chgData name="Karanja, Janet (MAJ)" userId="S::janet.karanja@nps.edu::36a60bed-2a60-426d-94d9-6021ca1b417a" providerId="AD" clId="Web-{9ADE77AF-9B45-4069-B7BB-530B08C05C34}" dt="2023-11-16T14:07:40.721" v="23" actId="1076"/>
          <ac:picMkLst>
            <pc:docMk/>
            <pc:sldMk cId="2482958345" sldId="284"/>
            <ac:picMk id="3" creationId="{F3234478-2B04-741E-E490-A7BA93F117F5}"/>
          </ac:picMkLst>
        </pc:picChg>
        <pc:picChg chg="mod">
          <ac:chgData name="Karanja, Janet (MAJ)" userId="S::janet.karanja@nps.edu::36a60bed-2a60-426d-94d9-6021ca1b417a" providerId="AD" clId="Web-{9ADE77AF-9B45-4069-B7BB-530B08C05C34}" dt="2023-11-16T14:07:48.956" v="25" actId="1076"/>
          <ac:picMkLst>
            <pc:docMk/>
            <pc:sldMk cId="2482958345" sldId="284"/>
            <ac:picMk id="4" creationId="{03F72D17-2652-EC3F-F3DD-A8540244FCBE}"/>
          </ac:picMkLst>
        </pc:picChg>
        <pc:picChg chg="del">
          <ac:chgData name="Karanja, Janet (MAJ)" userId="S::janet.karanja@nps.edu::36a60bed-2a60-426d-94d9-6021ca1b417a" providerId="AD" clId="Web-{9ADE77AF-9B45-4069-B7BB-530B08C05C34}" dt="2023-11-16T14:07:25.799" v="20"/>
          <ac:picMkLst>
            <pc:docMk/>
            <pc:sldMk cId="2482958345" sldId="284"/>
            <ac:picMk id="6" creationId="{14C320E7-BEEF-5986-8794-A8E8A34503F8}"/>
          </ac:picMkLst>
        </pc:picChg>
        <pc:picChg chg="mod">
          <ac:chgData name="Karanja, Janet (MAJ)" userId="S::janet.karanja@nps.edu::36a60bed-2a60-426d-94d9-6021ca1b417a" providerId="AD" clId="Web-{9ADE77AF-9B45-4069-B7BB-530B08C05C34}" dt="2023-11-16T14:07:46.096" v="24" actId="1076"/>
          <ac:picMkLst>
            <pc:docMk/>
            <pc:sldMk cId="2482958345" sldId="284"/>
            <ac:picMk id="7" creationId="{867B0ED5-FC24-C71A-AAA5-34D400C64260}"/>
          </ac:picMkLst>
        </pc:picChg>
      </pc:sldChg>
      <pc:sldChg chg="modSp">
        <pc:chgData name="Karanja, Janet (MAJ)" userId="S::janet.karanja@nps.edu::36a60bed-2a60-426d-94d9-6021ca1b417a" providerId="AD" clId="Web-{9ADE77AF-9B45-4069-B7BB-530B08C05C34}" dt="2023-11-16T14:04:36.123" v="17" actId="20577"/>
        <pc:sldMkLst>
          <pc:docMk/>
          <pc:sldMk cId="2507539904" sldId="285"/>
        </pc:sldMkLst>
        <pc:spChg chg="mod">
          <ac:chgData name="Karanja, Janet (MAJ)" userId="S::janet.karanja@nps.edu::36a60bed-2a60-426d-94d9-6021ca1b417a" providerId="AD" clId="Web-{9ADE77AF-9B45-4069-B7BB-530B08C05C34}" dt="2023-11-16T14:04:36.123" v="17" actId="20577"/>
          <ac:spMkLst>
            <pc:docMk/>
            <pc:sldMk cId="2507539904" sldId="285"/>
            <ac:spMk id="3" creationId="{7CBA8D48-478A-F5A7-3CC7-5393EEBDA307}"/>
          </ac:spMkLst>
        </pc:spChg>
      </pc:sldChg>
      <pc:sldChg chg="modSp">
        <pc:chgData name="Karanja, Janet (MAJ)" userId="S::janet.karanja@nps.edu::36a60bed-2a60-426d-94d9-6021ca1b417a" providerId="AD" clId="Web-{9ADE77AF-9B45-4069-B7BB-530B08C05C34}" dt="2023-11-16T13:59:20.927" v="13" actId="1076"/>
        <pc:sldMkLst>
          <pc:docMk/>
          <pc:sldMk cId="1762007665" sldId="286"/>
        </pc:sldMkLst>
        <pc:spChg chg="mod">
          <ac:chgData name="Karanja, Janet (MAJ)" userId="S::janet.karanja@nps.edu::36a60bed-2a60-426d-94d9-6021ca1b417a" providerId="AD" clId="Web-{9ADE77AF-9B45-4069-B7BB-530B08C05C34}" dt="2023-11-16T13:59:17.771" v="12" actId="1076"/>
          <ac:spMkLst>
            <pc:docMk/>
            <pc:sldMk cId="1762007665" sldId="286"/>
            <ac:spMk id="8" creationId="{3E0D18CE-2805-6524-FC5E-CF148EC18004}"/>
          </ac:spMkLst>
        </pc:spChg>
        <pc:picChg chg="mod">
          <ac:chgData name="Karanja, Janet (MAJ)" userId="S::janet.karanja@nps.edu::36a60bed-2a60-426d-94d9-6021ca1b417a" providerId="AD" clId="Web-{9ADE77AF-9B45-4069-B7BB-530B08C05C34}" dt="2023-11-16T13:59:14.708" v="11" actId="1076"/>
          <ac:picMkLst>
            <pc:docMk/>
            <pc:sldMk cId="1762007665" sldId="286"/>
            <ac:picMk id="4" creationId="{51A1BE05-6F9A-CC54-994C-2060FB3D4358}"/>
          </ac:picMkLst>
        </pc:picChg>
        <pc:picChg chg="mod">
          <ac:chgData name="Karanja, Janet (MAJ)" userId="S::janet.karanja@nps.edu::36a60bed-2a60-426d-94d9-6021ca1b417a" providerId="AD" clId="Web-{9ADE77AF-9B45-4069-B7BB-530B08C05C34}" dt="2023-11-16T13:59:20.927" v="13" actId="1076"/>
          <ac:picMkLst>
            <pc:docMk/>
            <pc:sldMk cId="1762007665" sldId="286"/>
            <ac:picMk id="6" creationId="{98D9EC94-161E-3EDD-27EC-CA7B1E084331}"/>
          </ac:picMkLst>
        </pc:picChg>
      </pc:sldChg>
      <pc:sldChg chg="modSp">
        <pc:chgData name="Karanja, Janet (MAJ)" userId="S::janet.karanja@nps.edu::36a60bed-2a60-426d-94d9-6021ca1b417a" providerId="AD" clId="Web-{9ADE77AF-9B45-4069-B7BB-530B08C05C34}" dt="2023-11-16T14:05:07.749" v="19" actId="1076"/>
        <pc:sldMkLst>
          <pc:docMk/>
          <pc:sldMk cId="625715161" sldId="287"/>
        </pc:sldMkLst>
        <pc:picChg chg="mod">
          <ac:chgData name="Karanja, Janet (MAJ)" userId="S::janet.karanja@nps.edu::36a60bed-2a60-426d-94d9-6021ca1b417a" providerId="AD" clId="Web-{9ADE77AF-9B45-4069-B7BB-530B08C05C34}" dt="2023-11-16T14:05:07.749" v="19" actId="1076"/>
          <ac:picMkLst>
            <pc:docMk/>
            <pc:sldMk cId="625715161" sldId="287"/>
            <ac:picMk id="4" creationId="{0B175954-F662-AAE9-511A-13F7BFFB2655}"/>
          </ac:picMkLst>
        </pc:picChg>
        <pc:picChg chg="mod">
          <ac:chgData name="Karanja, Janet (MAJ)" userId="S::janet.karanja@nps.edu::36a60bed-2a60-426d-94d9-6021ca1b417a" providerId="AD" clId="Web-{9ADE77AF-9B45-4069-B7BB-530B08C05C34}" dt="2023-11-16T14:05:00.623" v="18" actId="1076"/>
          <ac:picMkLst>
            <pc:docMk/>
            <pc:sldMk cId="625715161" sldId="287"/>
            <ac:picMk id="8" creationId="{70A16936-3C7C-2AE8-A47C-E0A5523A402B}"/>
          </ac:picMkLst>
        </pc:picChg>
      </pc:sldChg>
    </pc:docChg>
  </pc:docChgLst>
  <pc:docChgLst>
    <pc:chgData name="Danilova, Olha (FORNATL, UP)" userId="S::olha.danilova.up@nps.edu::fc631c88-f2a3-4c40-9d46-87af8c532697" providerId="AD" clId="Web-{A0818B39-9807-4BAF-B7E6-72CC0F59F903}"/>
    <pc:docChg chg="addSld modSld modSection">
      <pc:chgData name="Danilova, Olha (FORNATL, UP)" userId="S::olha.danilova.up@nps.edu::fc631c88-f2a3-4c40-9d46-87af8c532697" providerId="AD" clId="Web-{A0818B39-9807-4BAF-B7E6-72CC0F59F903}" dt="2023-11-15T20:34:05.720" v="216" actId="20577"/>
      <pc:docMkLst>
        <pc:docMk/>
      </pc:docMkLst>
      <pc:sldChg chg="add">
        <pc:chgData name="Danilova, Olha (FORNATL, UP)" userId="S::olha.danilova.up@nps.edu::fc631c88-f2a3-4c40-9d46-87af8c532697" providerId="AD" clId="Web-{A0818B39-9807-4BAF-B7E6-72CC0F59F903}" dt="2023-11-15T19:49:06.077" v="0"/>
        <pc:sldMkLst>
          <pc:docMk/>
          <pc:sldMk cId="3563432953" sldId="269"/>
        </pc:sldMkLst>
      </pc:sldChg>
      <pc:sldChg chg="add">
        <pc:chgData name="Danilova, Olha (FORNATL, UP)" userId="S::olha.danilova.up@nps.edu::fc631c88-f2a3-4c40-9d46-87af8c532697" providerId="AD" clId="Web-{A0818B39-9807-4BAF-B7E6-72CC0F59F903}" dt="2023-11-15T19:49:40.250" v="1"/>
        <pc:sldMkLst>
          <pc:docMk/>
          <pc:sldMk cId="1822975772" sldId="270"/>
        </pc:sldMkLst>
      </pc:sldChg>
      <pc:sldChg chg="addSp modSp add mod modClrScheme chgLayout">
        <pc:chgData name="Danilova, Olha (FORNATL, UP)" userId="S::olha.danilova.up@nps.edu::fc631c88-f2a3-4c40-9d46-87af8c532697" providerId="AD" clId="Web-{A0818B39-9807-4BAF-B7E6-72CC0F59F903}" dt="2023-11-15T20:00:32.531" v="105"/>
        <pc:sldMkLst>
          <pc:docMk/>
          <pc:sldMk cId="3338493507" sldId="272"/>
        </pc:sldMkLst>
        <pc:spChg chg="mod">
          <ac:chgData name="Danilova, Olha (FORNATL, UP)" userId="S::olha.danilova.up@nps.edu::fc631c88-f2a3-4c40-9d46-87af8c532697" providerId="AD" clId="Web-{A0818B39-9807-4BAF-B7E6-72CC0F59F903}" dt="2023-11-15T20:00:32.531" v="105"/>
          <ac:spMkLst>
            <pc:docMk/>
            <pc:sldMk cId="3338493507" sldId="272"/>
            <ac:spMk id="2" creationId="{FEBA8BC6-2397-36AC-E594-5C95EC292EA5}"/>
          </ac:spMkLst>
        </pc:spChg>
        <pc:spChg chg="mod">
          <ac:chgData name="Danilova, Olha (FORNATL, UP)" userId="S::olha.danilova.up@nps.edu::fc631c88-f2a3-4c40-9d46-87af8c532697" providerId="AD" clId="Web-{A0818B39-9807-4BAF-B7E6-72CC0F59F903}" dt="2023-11-15T20:00:32.531" v="105"/>
          <ac:spMkLst>
            <pc:docMk/>
            <pc:sldMk cId="3338493507" sldId="272"/>
            <ac:spMk id="3" creationId="{BC392DDF-8B08-A067-0D14-E8FE08B10387}"/>
          </ac:spMkLst>
        </pc:spChg>
        <pc:picChg chg="add mod">
          <ac:chgData name="Danilova, Olha (FORNATL, UP)" userId="S::olha.danilova.up@nps.edu::fc631c88-f2a3-4c40-9d46-87af8c532697" providerId="AD" clId="Web-{A0818B39-9807-4BAF-B7E6-72CC0F59F903}" dt="2023-11-15T20:00:32.531" v="105"/>
          <ac:picMkLst>
            <pc:docMk/>
            <pc:sldMk cId="3338493507" sldId="272"/>
            <ac:picMk id="4" creationId="{C332214E-6AEF-6CA2-571A-E073A157A298}"/>
          </ac:picMkLst>
        </pc:picChg>
      </pc:sldChg>
      <pc:sldChg chg="addSp delSp modSp add">
        <pc:chgData name="Danilova, Olha (FORNATL, UP)" userId="S::olha.danilova.up@nps.edu::fc631c88-f2a3-4c40-9d46-87af8c532697" providerId="AD" clId="Web-{A0818B39-9807-4BAF-B7E6-72CC0F59F903}" dt="2023-11-15T20:34:05.720" v="216" actId="20577"/>
        <pc:sldMkLst>
          <pc:docMk/>
          <pc:sldMk cId="3614037254" sldId="274"/>
        </pc:sldMkLst>
        <pc:spChg chg="mod">
          <ac:chgData name="Danilova, Olha (FORNATL, UP)" userId="S::olha.danilova.up@nps.edu::fc631c88-f2a3-4c40-9d46-87af8c532697" providerId="AD" clId="Web-{A0818B39-9807-4BAF-B7E6-72CC0F59F903}" dt="2023-11-15T19:52:03.707" v="44" actId="20577"/>
          <ac:spMkLst>
            <pc:docMk/>
            <pc:sldMk cId="3614037254" sldId="274"/>
            <ac:spMk id="2" creationId="{FEBA8BC6-2397-36AC-E594-5C95EC292EA5}"/>
          </ac:spMkLst>
        </pc:spChg>
        <pc:spChg chg="mod">
          <ac:chgData name="Danilova, Olha (FORNATL, UP)" userId="S::olha.danilova.up@nps.edu::fc631c88-f2a3-4c40-9d46-87af8c532697" providerId="AD" clId="Web-{A0818B39-9807-4BAF-B7E6-72CC0F59F903}" dt="2023-11-15T20:34:05.720" v="216" actId="20577"/>
          <ac:spMkLst>
            <pc:docMk/>
            <pc:sldMk cId="3614037254" sldId="274"/>
            <ac:spMk id="3" creationId="{BC392DDF-8B08-A067-0D14-E8FE08B10387}"/>
          </ac:spMkLst>
        </pc:spChg>
        <pc:spChg chg="add mod">
          <ac:chgData name="Danilova, Olha (FORNATL, UP)" userId="S::olha.danilova.up@nps.edu::fc631c88-f2a3-4c40-9d46-87af8c532697" providerId="AD" clId="Web-{A0818B39-9807-4BAF-B7E6-72CC0F59F903}" dt="2023-11-15T20:22:59.532" v="166" actId="1076"/>
          <ac:spMkLst>
            <pc:docMk/>
            <pc:sldMk cId="3614037254" sldId="274"/>
            <ac:spMk id="9" creationId="{38C34AA6-1E47-F0DD-9833-A92A0847DD4B}"/>
          </ac:spMkLst>
        </pc:spChg>
        <pc:picChg chg="add del mod">
          <ac:chgData name="Danilova, Olha (FORNATL, UP)" userId="S::olha.danilova.up@nps.edu::fc631c88-f2a3-4c40-9d46-87af8c532697" providerId="AD" clId="Web-{A0818B39-9807-4BAF-B7E6-72CC0F59F903}" dt="2023-11-15T20:10:31.514" v="111"/>
          <ac:picMkLst>
            <pc:docMk/>
            <pc:sldMk cId="3614037254" sldId="274"/>
            <ac:picMk id="4" creationId="{71261A86-0CF8-6787-6465-8E725B6CFB09}"/>
          </ac:picMkLst>
        </pc:picChg>
        <pc:picChg chg="add mod">
          <ac:chgData name="Danilova, Olha (FORNATL, UP)" userId="S::olha.danilova.up@nps.edu::fc631c88-f2a3-4c40-9d46-87af8c532697" providerId="AD" clId="Web-{A0818B39-9807-4BAF-B7E6-72CC0F59F903}" dt="2023-11-15T20:23:11.439" v="168" actId="1076"/>
          <ac:picMkLst>
            <pc:docMk/>
            <pc:sldMk cId="3614037254" sldId="274"/>
            <ac:picMk id="5" creationId="{C47F0D68-3765-9A3E-2FAC-1ECE88F528BE}"/>
          </ac:picMkLst>
        </pc:picChg>
        <pc:picChg chg="add del mod modCrop">
          <ac:chgData name="Danilova, Olha (FORNATL, UP)" userId="S::olha.danilova.up@nps.edu::fc631c88-f2a3-4c40-9d46-87af8c532697" providerId="AD" clId="Web-{A0818B39-9807-4BAF-B7E6-72CC0F59F903}" dt="2023-11-15T20:20:48.264" v="143"/>
          <ac:picMkLst>
            <pc:docMk/>
            <pc:sldMk cId="3614037254" sldId="274"/>
            <ac:picMk id="6" creationId="{77276E71-5C81-4B50-9FF2-2A84F12981FE}"/>
          </ac:picMkLst>
        </pc:picChg>
        <pc:picChg chg="add del mod">
          <ac:chgData name="Danilova, Olha (FORNATL, UP)" userId="S::olha.danilova.up@nps.edu::fc631c88-f2a3-4c40-9d46-87af8c532697" providerId="AD" clId="Web-{A0818B39-9807-4BAF-B7E6-72CC0F59F903}" dt="2023-11-15T20:18:28.510" v="133"/>
          <ac:picMkLst>
            <pc:docMk/>
            <pc:sldMk cId="3614037254" sldId="274"/>
            <ac:picMk id="7" creationId="{3A0B606B-3D92-8954-D1BC-1ACA76CB508D}"/>
          </ac:picMkLst>
        </pc:picChg>
        <pc:picChg chg="add mod">
          <ac:chgData name="Danilova, Olha (FORNATL, UP)" userId="S::olha.danilova.up@nps.edu::fc631c88-f2a3-4c40-9d46-87af8c532697" providerId="AD" clId="Web-{A0818B39-9807-4BAF-B7E6-72CC0F59F903}" dt="2023-11-15T20:23:27.455" v="170" actId="1076"/>
          <ac:picMkLst>
            <pc:docMk/>
            <pc:sldMk cId="3614037254" sldId="274"/>
            <ac:picMk id="8" creationId="{9F6206F8-4971-F29A-187F-28E34667A197}"/>
          </ac:picMkLst>
        </pc:picChg>
      </pc:sldChg>
      <pc:sldChg chg="addSp delSp modSp add">
        <pc:chgData name="Danilova, Olha (FORNATL, UP)" userId="S::olha.danilova.up@nps.edu::fc631c88-f2a3-4c40-9d46-87af8c532697" providerId="AD" clId="Web-{A0818B39-9807-4BAF-B7E6-72CC0F59F903}" dt="2023-11-15T20:31:06.107" v="200" actId="14100"/>
        <pc:sldMkLst>
          <pc:docMk/>
          <pc:sldMk cId="2892962288" sldId="283"/>
        </pc:sldMkLst>
        <pc:spChg chg="mod">
          <ac:chgData name="Danilova, Olha (FORNATL, UP)" userId="S::olha.danilova.up@nps.edu::fc631c88-f2a3-4c40-9d46-87af8c532697" providerId="AD" clId="Web-{A0818B39-9807-4BAF-B7E6-72CC0F59F903}" dt="2023-11-15T20:27:39.524" v="186" actId="20577"/>
          <ac:spMkLst>
            <pc:docMk/>
            <pc:sldMk cId="2892962288" sldId="283"/>
            <ac:spMk id="2" creationId="{FEBA8BC6-2397-36AC-E594-5C95EC292EA5}"/>
          </ac:spMkLst>
        </pc:spChg>
        <pc:spChg chg="mod">
          <ac:chgData name="Danilova, Olha (FORNATL, UP)" userId="S::olha.danilova.up@nps.edu::fc631c88-f2a3-4c40-9d46-87af8c532697" providerId="AD" clId="Web-{A0818B39-9807-4BAF-B7E6-72CC0F59F903}" dt="2023-11-15T20:26:01.381" v="178" actId="20577"/>
          <ac:spMkLst>
            <pc:docMk/>
            <pc:sldMk cId="2892962288" sldId="283"/>
            <ac:spMk id="3" creationId="{BC392DDF-8B08-A067-0D14-E8FE08B10387}"/>
          </ac:spMkLst>
        </pc:spChg>
        <pc:spChg chg="del">
          <ac:chgData name="Danilova, Olha (FORNATL, UP)" userId="S::olha.danilova.up@nps.edu::fc631c88-f2a3-4c40-9d46-87af8c532697" providerId="AD" clId="Web-{A0818B39-9807-4BAF-B7E6-72CC0F59F903}" dt="2023-11-15T20:25:54.396" v="177"/>
          <ac:spMkLst>
            <pc:docMk/>
            <pc:sldMk cId="2892962288" sldId="283"/>
            <ac:spMk id="9" creationId="{38C34AA6-1E47-F0DD-9833-A92A0847DD4B}"/>
          </ac:spMkLst>
        </pc:spChg>
        <pc:picChg chg="add mod">
          <ac:chgData name="Danilova, Olha (FORNATL, UP)" userId="S::olha.danilova.up@nps.edu::fc631c88-f2a3-4c40-9d46-87af8c532697" providerId="AD" clId="Web-{A0818B39-9807-4BAF-B7E6-72CC0F59F903}" dt="2023-11-15T20:31:06.107" v="200" actId="14100"/>
          <ac:picMkLst>
            <pc:docMk/>
            <pc:sldMk cId="2892962288" sldId="283"/>
            <ac:picMk id="4" creationId="{7C9275B0-C537-BA8B-571D-DC2A4F2D72CC}"/>
          </ac:picMkLst>
        </pc:picChg>
        <pc:picChg chg="del">
          <ac:chgData name="Danilova, Olha (FORNATL, UP)" userId="S::olha.danilova.up@nps.edu::fc631c88-f2a3-4c40-9d46-87af8c532697" providerId="AD" clId="Web-{A0818B39-9807-4BAF-B7E6-72CC0F59F903}" dt="2023-11-15T20:25:50.271" v="175"/>
          <ac:picMkLst>
            <pc:docMk/>
            <pc:sldMk cId="2892962288" sldId="283"/>
            <ac:picMk id="5" creationId="{C47F0D68-3765-9A3E-2FAC-1ECE88F528BE}"/>
          </ac:picMkLst>
        </pc:picChg>
        <pc:picChg chg="del">
          <ac:chgData name="Danilova, Olha (FORNATL, UP)" userId="S::olha.danilova.up@nps.edu::fc631c88-f2a3-4c40-9d46-87af8c532697" providerId="AD" clId="Web-{A0818B39-9807-4BAF-B7E6-72CC0F59F903}" dt="2023-11-15T20:25:51.443" v="176"/>
          <ac:picMkLst>
            <pc:docMk/>
            <pc:sldMk cId="2892962288" sldId="283"/>
            <ac:picMk id="8" creationId="{9F6206F8-4971-F29A-187F-28E34667A197}"/>
          </ac:picMkLst>
        </pc:picChg>
      </pc:sldChg>
    </pc:docChg>
  </pc:docChgLst>
  <pc:docChgLst>
    <pc:chgData name="Karanja, Janet (MAJ)" userId="S::janet.karanja@nps.edu::36a60bed-2a60-426d-94d9-6021ca1b417a" providerId="AD" clId="Web-{666762CF-6C1B-42EB-97FF-29ECBC502AB5}"/>
    <pc:docChg chg="addSld modSld sldOrd modSection">
      <pc:chgData name="Karanja, Janet (MAJ)" userId="S::janet.karanja@nps.edu::36a60bed-2a60-426d-94d9-6021ca1b417a" providerId="AD" clId="Web-{666762CF-6C1B-42EB-97FF-29ECBC502AB5}" dt="2023-11-15T23:51:41.325" v="559" actId="20577"/>
      <pc:docMkLst>
        <pc:docMk/>
      </pc:docMkLst>
      <pc:sldChg chg="addSp delSp modSp ord">
        <pc:chgData name="Karanja, Janet (MAJ)" userId="S::janet.karanja@nps.edu::36a60bed-2a60-426d-94d9-6021ca1b417a" providerId="AD" clId="Web-{666762CF-6C1B-42EB-97FF-29ECBC502AB5}" dt="2023-11-15T23:25:54.321" v="231" actId="1076"/>
        <pc:sldMkLst>
          <pc:docMk/>
          <pc:sldMk cId="1822975772" sldId="270"/>
        </pc:sldMkLst>
        <pc:spChg chg="add del mod">
          <ac:chgData name="Karanja, Janet (MAJ)" userId="S::janet.karanja@nps.edu::36a60bed-2a60-426d-94d9-6021ca1b417a" providerId="AD" clId="Web-{666762CF-6C1B-42EB-97FF-29ECBC502AB5}" dt="2023-11-15T22:45:07.204" v="1"/>
          <ac:spMkLst>
            <pc:docMk/>
            <pc:sldMk cId="1822975772" sldId="270"/>
            <ac:spMk id="5" creationId="{CB50A2FC-963C-3E4E-A9AC-649818406D6C}"/>
          </ac:spMkLst>
        </pc:spChg>
        <pc:spChg chg="add del mod">
          <ac:chgData name="Karanja, Janet (MAJ)" userId="S::janet.karanja@nps.edu::36a60bed-2a60-426d-94d9-6021ca1b417a" providerId="AD" clId="Web-{666762CF-6C1B-42EB-97FF-29ECBC502AB5}" dt="2023-11-15T22:55:02.280" v="31"/>
          <ac:spMkLst>
            <pc:docMk/>
            <pc:sldMk cId="1822975772" sldId="270"/>
            <ac:spMk id="11" creationId="{05CD9ED8-FAA9-E8E8-1747-307B2F283EED}"/>
          </ac:spMkLst>
        </pc:spChg>
        <pc:spChg chg="add mod">
          <ac:chgData name="Karanja, Janet (MAJ)" userId="S::janet.karanja@nps.edu::36a60bed-2a60-426d-94d9-6021ca1b417a" providerId="AD" clId="Web-{666762CF-6C1B-42EB-97FF-29ECBC502AB5}" dt="2023-11-15T23:06:38.030" v="110" actId="20577"/>
          <ac:spMkLst>
            <pc:docMk/>
            <pc:sldMk cId="1822975772" sldId="270"/>
            <ac:spMk id="14" creationId="{2D321902-DA4C-48D3-9034-6398793DCC13}"/>
          </ac:spMkLst>
        </pc:spChg>
        <pc:picChg chg="del">
          <ac:chgData name="Karanja, Janet (MAJ)" userId="S::janet.karanja@nps.edu::36a60bed-2a60-426d-94d9-6021ca1b417a" providerId="AD" clId="Web-{666762CF-6C1B-42EB-97FF-29ECBC502AB5}" dt="2023-11-15T22:44:57.563" v="0"/>
          <ac:picMkLst>
            <pc:docMk/>
            <pc:sldMk cId="1822975772" sldId="270"/>
            <ac:picMk id="4" creationId="{9966D8AF-7536-D16A-6CDB-22CE0502B7E0}"/>
          </ac:picMkLst>
        </pc:picChg>
        <pc:picChg chg="add del mod ord">
          <ac:chgData name="Karanja, Janet (MAJ)" userId="S::janet.karanja@nps.edu::36a60bed-2a60-426d-94d9-6021ca1b417a" providerId="AD" clId="Web-{666762CF-6C1B-42EB-97FF-29ECBC502AB5}" dt="2023-11-15T22:56:00.297" v="40"/>
          <ac:picMkLst>
            <pc:docMk/>
            <pc:sldMk cId="1822975772" sldId="270"/>
            <ac:picMk id="6" creationId="{9EA6E60A-F085-9554-6456-7D64F0D8E678}"/>
          </ac:picMkLst>
        </pc:picChg>
        <pc:picChg chg="add del mod">
          <ac:chgData name="Karanja, Janet (MAJ)" userId="S::janet.karanja@nps.edu::36a60bed-2a60-426d-94d9-6021ca1b417a" providerId="AD" clId="Web-{666762CF-6C1B-42EB-97FF-29ECBC502AB5}" dt="2023-11-15T22:55:44.078" v="39"/>
          <ac:picMkLst>
            <pc:docMk/>
            <pc:sldMk cId="1822975772" sldId="270"/>
            <ac:picMk id="7" creationId="{60DB72A0-75BE-BDEE-EB22-4FB00BB1CA52}"/>
          </ac:picMkLst>
        </pc:picChg>
        <pc:picChg chg="add del mod">
          <ac:chgData name="Karanja, Janet (MAJ)" userId="S::janet.karanja@nps.edu::36a60bed-2a60-426d-94d9-6021ca1b417a" providerId="AD" clId="Web-{666762CF-6C1B-42EB-97FF-29ECBC502AB5}" dt="2023-11-15T23:25:49.353" v="230"/>
          <ac:picMkLst>
            <pc:docMk/>
            <pc:sldMk cId="1822975772" sldId="270"/>
            <ac:picMk id="8" creationId="{EB9E0574-2948-3A92-489D-14BEDC599F25}"/>
          </ac:picMkLst>
        </pc:picChg>
        <pc:picChg chg="add del mod">
          <ac:chgData name="Karanja, Janet (MAJ)" userId="S::janet.karanja@nps.edu::36a60bed-2a60-426d-94d9-6021ca1b417a" providerId="AD" clId="Web-{666762CF-6C1B-42EB-97FF-29ECBC502AB5}" dt="2023-11-15T22:55:05.342" v="34"/>
          <ac:picMkLst>
            <pc:docMk/>
            <pc:sldMk cId="1822975772" sldId="270"/>
            <ac:picMk id="9" creationId="{5B660C85-BDA4-71C7-0991-36E491077A75}"/>
          </ac:picMkLst>
        </pc:picChg>
        <pc:picChg chg="add mod">
          <ac:chgData name="Karanja, Janet (MAJ)" userId="S::janet.karanja@nps.edu::36a60bed-2a60-426d-94d9-6021ca1b417a" providerId="AD" clId="Web-{666762CF-6C1B-42EB-97FF-29ECBC502AB5}" dt="2023-11-15T22:56:54.736" v="51" actId="1076"/>
          <ac:picMkLst>
            <pc:docMk/>
            <pc:sldMk cId="1822975772" sldId="270"/>
            <ac:picMk id="12" creationId="{EDE29348-FB96-953A-6966-C6C5F66B9BAE}"/>
          </ac:picMkLst>
        </pc:picChg>
        <pc:picChg chg="add mod">
          <ac:chgData name="Karanja, Janet (MAJ)" userId="S::janet.karanja@nps.edu::36a60bed-2a60-426d-94d9-6021ca1b417a" providerId="AD" clId="Web-{666762CF-6C1B-42EB-97FF-29ECBC502AB5}" dt="2023-11-15T23:25:54.321" v="231" actId="1076"/>
          <ac:picMkLst>
            <pc:docMk/>
            <pc:sldMk cId="1822975772" sldId="270"/>
            <ac:picMk id="15" creationId="{5A924CAE-3512-5C4F-475F-30D30DE5A25C}"/>
          </ac:picMkLst>
        </pc:picChg>
      </pc:sldChg>
      <pc:sldChg chg="addSp delSp modSp new ord">
        <pc:chgData name="Karanja, Janet (MAJ)" userId="S::janet.karanja@nps.edu::36a60bed-2a60-426d-94d9-6021ca1b417a" providerId="AD" clId="Web-{666762CF-6C1B-42EB-97FF-29ECBC502AB5}" dt="2023-11-15T23:51:41.325" v="559" actId="20577"/>
        <pc:sldMkLst>
          <pc:docMk/>
          <pc:sldMk cId="2482958345" sldId="284"/>
        </pc:sldMkLst>
        <pc:spChg chg="mod">
          <ac:chgData name="Karanja, Janet (MAJ)" userId="S::janet.karanja@nps.edu::36a60bed-2a60-426d-94d9-6021ca1b417a" providerId="AD" clId="Web-{666762CF-6C1B-42EB-97FF-29ECBC502AB5}" dt="2023-11-15T23:51:41.325" v="559" actId="20577"/>
          <ac:spMkLst>
            <pc:docMk/>
            <pc:sldMk cId="2482958345" sldId="284"/>
            <ac:spMk id="2" creationId="{6CA72EAE-8666-3CB5-6BE6-C86EF8F5F03F}"/>
          </ac:spMkLst>
        </pc:spChg>
        <pc:spChg chg="del">
          <ac:chgData name="Karanja, Janet (MAJ)" userId="S::janet.karanja@nps.edu::36a60bed-2a60-426d-94d9-6021ca1b417a" providerId="AD" clId="Web-{666762CF-6C1B-42EB-97FF-29ECBC502AB5}" dt="2023-11-15T22:46:39.003" v="5"/>
          <ac:spMkLst>
            <pc:docMk/>
            <pc:sldMk cId="2482958345" sldId="284"/>
            <ac:spMk id="3" creationId="{4EFF8586-F40B-A455-226C-F9FAE5C227BB}"/>
          </ac:spMkLst>
        </pc:spChg>
        <pc:spChg chg="add mod">
          <ac:chgData name="Karanja, Janet (MAJ)" userId="S::janet.karanja@nps.edu::36a60bed-2a60-426d-94d9-6021ca1b417a" providerId="AD" clId="Web-{666762CF-6C1B-42EB-97FF-29ECBC502AB5}" dt="2023-11-15T23:51:07.965" v="546" actId="14100"/>
          <ac:spMkLst>
            <pc:docMk/>
            <pc:sldMk cId="2482958345" sldId="284"/>
            <ac:spMk id="9" creationId="{FFF811E4-C8F0-63C9-4F18-8889AA540270}"/>
          </ac:spMkLst>
        </pc:spChg>
        <pc:picChg chg="add mod ord">
          <ac:chgData name="Karanja, Janet (MAJ)" userId="S::janet.karanja@nps.edu::36a60bed-2a60-426d-94d9-6021ca1b417a" providerId="AD" clId="Web-{666762CF-6C1B-42EB-97FF-29ECBC502AB5}" dt="2023-11-15T23:38:34.932" v="270" actId="1076"/>
          <ac:picMkLst>
            <pc:docMk/>
            <pc:sldMk cId="2482958345" sldId="284"/>
            <ac:picMk id="4" creationId="{03F72D17-2652-EC3F-F3DD-A8540244FCBE}"/>
          </ac:picMkLst>
        </pc:picChg>
        <pc:picChg chg="add del mod">
          <ac:chgData name="Karanja, Janet (MAJ)" userId="S::janet.karanja@nps.edu::36a60bed-2a60-426d-94d9-6021ca1b417a" providerId="AD" clId="Web-{666762CF-6C1B-42EB-97FF-29ECBC502AB5}" dt="2023-11-15T23:07:18.562" v="115"/>
          <ac:picMkLst>
            <pc:docMk/>
            <pc:sldMk cId="2482958345" sldId="284"/>
            <ac:picMk id="5" creationId="{F1104A17-DC18-1ECE-A543-9E87189AF7D6}"/>
          </ac:picMkLst>
        </pc:picChg>
        <pc:picChg chg="add mod">
          <ac:chgData name="Karanja, Janet (MAJ)" userId="S::janet.karanja@nps.edu::36a60bed-2a60-426d-94d9-6021ca1b417a" providerId="AD" clId="Web-{666762CF-6C1B-42EB-97FF-29ECBC502AB5}" dt="2023-11-15T23:50:02.026" v="482" actId="1076"/>
          <ac:picMkLst>
            <pc:docMk/>
            <pc:sldMk cId="2482958345" sldId="284"/>
            <ac:picMk id="6" creationId="{14C320E7-BEEF-5986-8794-A8E8A34503F8}"/>
          </ac:picMkLst>
        </pc:picChg>
        <pc:picChg chg="add mod">
          <ac:chgData name="Karanja, Janet (MAJ)" userId="S::janet.karanja@nps.edu::36a60bed-2a60-426d-94d9-6021ca1b417a" providerId="AD" clId="Web-{666762CF-6C1B-42EB-97FF-29ECBC502AB5}" dt="2023-11-15T23:39:25.605" v="278" actId="1076"/>
          <ac:picMkLst>
            <pc:docMk/>
            <pc:sldMk cId="2482958345" sldId="284"/>
            <ac:picMk id="7" creationId="{867B0ED5-FC24-C71A-AAA5-34D400C64260}"/>
          </ac:picMkLst>
        </pc:picChg>
      </pc:sldChg>
      <pc:sldChg chg="modSp new ord">
        <pc:chgData name="Karanja, Janet (MAJ)" userId="S::janet.karanja@nps.edu::36a60bed-2a60-426d-94d9-6021ca1b417a" providerId="AD" clId="Web-{666762CF-6C1B-42EB-97FF-29ECBC502AB5}" dt="2023-11-15T23:09:50.956" v="134" actId="20577"/>
        <pc:sldMkLst>
          <pc:docMk/>
          <pc:sldMk cId="2507539904" sldId="285"/>
        </pc:sldMkLst>
        <pc:spChg chg="mod">
          <ac:chgData name="Karanja, Janet (MAJ)" userId="S::janet.karanja@nps.edu::36a60bed-2a60-426d-94d9-6021ca1b417a" providerId="AD" clId="Web-{666762CF-6C1B-42EB-97FF-29ECBC502AB5}" dt="2023-11-15T23:09:50.956" v="134" actId="20577"/>
          <ac:spMkLst>
            <pc:docMk/>
            <pc:sldMk cId="2507539904" sldId="285"/>
            <ac:spMk id="2" creationId="{0D03F007-CF3C-F685-88B4-1621C6EE5B03}"/>
          </ac:spMkLst>
        </pc:spChg>
        <pc:spChg chg="mod">
          <ac:chgData name="Karanja, Janet (MAJ)" userId="S::janet.karanja@nps.edu::36a60bed-2a60-426d-94d9-6021ca1b417a" providerId="AD" clId="Web-{666762CF-6C1B-42EB-97FF-29ECBC502AB5}" dt="2023-11-15T23:09:10.486" v="130" actId="20577"/>
          <ac:spMkLst>
            <pc:docMk/>
            <pc:sldMk cId="2507539904" sldId="285"/>
            <ac:spMk id="3" creationId="{7CBA8D48-478A-F5A7-3CC7-5393EEBDA307}"/>
          </ac:spMkLst>
        </pc:spChg>
      </pc:sldChg>
      <pc:sldChg chg="addSp delSp modSp new ord">
        <pc:chgData name="Karanja, Janet (MAJ)" userId="S::janet.karanja@nps.edu::36a60bed-2a60-426d-94d9-6021ca1b417a" providerId="AD" clId="Web-{666762CF-6C1B-42EB-97FF-29ECBC502AB5}" dt="2023-11-15T23:40:21.466" v="306"/>
        <pc:sldMkLst>
          <pc:docMk/>
          <pc:sldMk cId="1762007665" sldId="286"/>
        </pc:sldMkLst>
        <pc:spChg chg="mod">
          <ac:chgData name="Karanja, Janet (MAJ)" userId="S::janet.karanja@nps.edu::36a60bed-2a60-426d-94d9-6021ca1b417a" providerId="AD" clId="Web-{666762CF-6C1B-42EB-97FF-29ECBC502AB5}" dt="2023-11-15T23:15:24.026" v="141" actId="20577"/>
          <ac:spMkLst>
            <pc:docMk/>
            <pc:sldMk cId="1762007665" sldId="286"/>
            <ac:spMk id="2" creationId="{0C773039-01CD-56FC-222F-2EBA11FF67EC}"/>
          </ac:spMkLst>
        </pc:spChg>
        <pc:spChg chg="del">
          <ac:chgData name="Karanja, Janet (MAJ)" userId="S::janet.karanja@nps.edu::36a60bed-2a60-426d-94d9-6021ca1b417a" providerId="AD" clId="Web-{666762CF-6C1B-42EB-97FF-29ECBC502AB5}" dt="2023-11-15T23:15:16.651" v="136"/>
          <ac:spMkLst>
            <pc:docMk/>
            <pc:sldMk cId="1762007665" sldId="286"/>
            <ac:spMk id="3" creationId="{747EF611-5085-3A4E-229F-FD0EBE0BA41D}"/>
          </ac:spMkLst>
        </pc:spChg>
        <pc:spChg chg="add mod">
          <ac:chgData name="Karanja, Janet (MAJ)" userId="S::janet.karanja@nps.edu::36a60bed-2a60-426d-94d9-6021ca1b417a" providerId="AD" clId="Web-{666762CF-6C1B-42EB-97FF-29ECBC502AB5}" dt="2023-11-15T23:19:59.392" v="226" actId="20577"/>
          <ac:spMkLst>
            <pc:docMk/>
            <pc:sldMk cId="1762007665" sldId="286"/>
            <ac:spMk id="8" creationId="{3E0D18CE-2805-6524-FC5E-CF148EC18004}"/>
          </ac:spMkLst>
        </pc:spChg>
        <pc:picChg chg="add mod ord">
          <ac:chgData name="Karanja, Janet (MAJ)" userId="S::janet.karanja@nps.edu::36a60bed-2a60-426d-94d9-6021ca1b417a" providerId="AD" clId="Web-{666762CF-6C1B-42EB-97FF-29ECBC502AB5}" dt="2023-11-15T23:18:38.640" v="166" actId="1076"/>
          <ac:picMkLst>
            <pc:docMk/>
            <pc:sldMk cId="1762007665" sldId="286"/>
            <ac:picMk id="4" creationId="{51A1BE05-6F9A-CC54-994C-2060FB3D4358}"/>
          </ac:picMkLst>
        </pc:picChg>
        <pc:picChg chg="add del mod">
          <ac:chgData name="Karanja, Janet (MAJ)" userId="S::janet.karanja@nps.edu::36a60bed-2a60-426d-94d9-6021ca1b417a" providerId="AD" clId="Web-{666762CF-6C1B-42EB-97FF-29ECBC502AB5}" dt="2023-11-15T23:17:28.748" v="159"/>
          <ac:picMkLst>
            <pc:docMk/>
            <pc:sldMk cId="1762007665" sldId="286"/>
            <ac:picMk id="5" creationId="{DD0D5D8E-871E-8742-8D83-96A99FD0A036}"/>
          </ac:picMkLst>
        </pc:picChg>
        <pc:picChg chg="add mod">
          <ac:chgData name="Karanja, Janet (MAJ)" userId="S::janet.karanja@nps.edu::36a60bed-2a60-426d-94d9-6021ca1b417a" providerId="AD" clId="Web-{666762CF-6C1B-42EB-97FF-29ECBC502AB5}" dt="2023-11-15T23:18:35.718" v="165" actId="1076"/>
          <ac:picMkLst>
            <pc:docMk/>
            <pc:sldMk cId="1762007665" sldId="286"/>
            <ac:picMk id="6" creationId="{98D9EC94-161E-3EDD-27EC-CA7B1E084331}"/>
          </ac:picMkLst>
        </pc:picChg>
      </pc:sldChg>
      <pc:sldChg chg="addSp delSp modSp new">
        <pc:chgData name="Karanja, Janet (MAJ)" userId="S::janet.karanja@nps.edu::36a60bed-2a60-426d-94d9-6021ca1b417a" providerId="AD" clId="Web-{666762CF-6C1B-42EB-97FF-29ECBC502AB5}" dt="2023-11-15T23:49:46.838" v="481" actId="20577"/>
        <pc:sldMkLst>
          <pc:docMk/>
          <pc:sldMk cId="625715161" sldId="287"/>
        </pc:sldMkLst>
        <pc:spChg chg="mod">
          <ac:chgData name="Karanja, Janet (MAJ)" userId="S::janet.karanja@nps.edu::36a60bed-2a60-426d-94d9-6021ca1b417a" providerId="AD" clId="Web-{666762CF-6C1B-42EB-97FF-29ECBC502AB5}" dt="2023-11-15T23:49:46.838" v="481" actId="20577"/>
          <ac:spMkLst>
            <pc:docMk/>
            <pc:sldMk cId="625715161" sldId="287"/>
            <ac:spMk id="2" creationId="{A0D66957-EE73-CDDE-F9C1-3EDDB5684D83}"/>
          </ac:spMkLst>
        </pc:spChg>
        <pc:spChg chg="del">
          <ac:chgData name="Karanja, Janet (MAJ)" userId="S::janet.karanja@nps.edu::36a60bed-2a60-426d-94d9-6021ca1b417a" providerId="AD" clId="Web-{666762CF-6C1B-42EB-97FF-29ECBC502AB5}" dt="2023-11-15T23:33:50.176" v="245"/>
          <ac:spMkLst>
            <pc:docMk/>
            <pc:sldMk cId="625715161" sldId="287"/>
            <ac:spMk id="3" creationId="{09C49B68-C800-241E-7F5B-635381537201}"/>
          </ac:spMkLst>
        </pc:spChg>
        <pc:spChg chg="add mod">
          <ac:chgData name="Karanja, Janet (MAJ)" userId="S::janet.karanja@nps.edu::36a60bed-2a60-426d-94d9-6021ca1b417a" providerId="AD" clId="Web-{666762CF-6C1B-42EB-97FF-29ECBC502AB5}" dt="2023-11-15T23:49:20.931" v="465" actId="1076"/>
          <ac:spMkLst>
            <pc:docMk/>
            <pc:sldMk cId="625715161" sldId="287"/>
            <ac:spMk id="7" creationId="{8CC711EF-8DE3-3BCD-076A-81256A960AA2}"/>
          </ac:spMkLst>
        </pc:spChg>
        <pc:picChg chg="add mod ord">
          <ac:chgData name="Karanja, Janet (MAJ)" userId="S::janet.karanja@nps.edu::36a60bed-2a60-426d-94d9-6021ca1b417a" providerId="AD" clId="Web-{666762CF-6C1B-42EB-97FF-29ECBC502AB5}" dt="2023-11-15T23:48:53.384" v="462" actId="1076"/>
          <ac:picMkLst>
            <pc:docMk/>
            <pc:sldMk cId="625715161" sldId="287"/>
            <ac:picMk id="4" creationId="{0B175954-F662-AAE9-511A-13F7BFFB2655}"/>
          </ac:picMkLst>
        </pc:picChg>
        <pc:picChg chg="add mod">
          <ac:chgData name="Karanja, Janet (MAJ)" userId="S::janet.karanja@nps.edu::36a60bed-2a60-426d-94d9-6021ca1b417a" providerId="AD" clId="Web-{666762CF-6C1B-42EB-97FF-29ECBC502AB5}" dt="2023-11-15T23:49:06.196" v="464" actId="1076"/>
          <ac:picMkLst>
            <pc:docMk/>
            <pc:sldMk cId="625715161" sldId="287"/>
            <ac:picMk id="5" creationId="{37AF1088-81EC-B329-5508-623532E0D827}"/>
          </ac:picMkLst>
        </pc:picChg>
        <pc:picChg chg="add mod ord">
          <ac:chgData name="Karanja, Janet (MAJ)" userId="S::janet.karanja@nps.edu::36a60bed-2a60-426d-94d9-6021ca1b417a" providerId="AD" clId="Web-{666762CF-6C1B-42EB-97FF-29ECBC502AB5}" dt="2023-11-15T23:48:57.509" v="463" actId="1076"/>
          <ac:picMkLst>
            <pc:docMk/>
            <pc:sldMk cId="625715161" sldId="287"/>
            <ac:picMk id="8" creationId="{70A16936-3C7C-2AE8-A47C-E0A5523A402B}"/>
          </ac:picMkLst>
        </pc:picChg>
      </pc:sldChg>
    </pc:docChg>
  </pc:docChgLst>
  <pc:docChgLst>
    <pc:chgData name="Pasque, Kurt (LT)" userId="101d425e-7b67-438f-8588-88e46245ddde" providerId="ADAL" clId="{DAF83C77-18E3-4B01-8655-4D65FB1B3C6B}"/>
    <pc:docChg chg="undo custSel addSld delSld modSld sldOrd addSection delSection modSection">
      <pc:chgData name="Pasque, Kurt (LT)" userId="101d425e-7b67-438f-8588-88e46245ddde" providerId="ADAL" clId="{DAF83C77-18E3-4B01-8655-4D65FB1B3C6B}" dt="2023-11-16T05:43:57.282" v="1959" actId="6549"/>
      <pc:docMkLst>
        <pc:docMk/>
      </pc:docMkLst>
      <pc:sldChg chg="modSp mod">
        <pc:chgData name="Pasque, Kurt (LT)" userId="101d425e-7b67-438f-8588-88e46245ddde" providerId="ADAL" clId="{DAF83C77-18E3-4B01-8655-4D65FB1B3C6B}" dt="2023-11-15T19:48:21.183" v="36" actId="20577"/>
        <pc:sldMkLst>
          <pc:docMk/>
          <pc:sldMk cId="2975709926" sldId="256"/>
        </pc:sldMkLst>
        <pc:spChg chg="mod">
          <ac:chgData name="Pasque, Kurt (LT)" userId="101d425e-7b67-438f-8588-88e46245ddde" providerId="ADAL" clId="{DAF83C77-18E3-4B01-8655-4D65FB1B3C6B}" dt="2023-11-15T19:48:21.183" v="36" actId="20577"/>
          <ac:spMkLst>
            <pc:docMk/>
            <pc:sldMk cId="2975709926" sldId="256"/>
            <ac:spMk id="2" creationId="{896A5E13-D608-D509-CDEA-AA2CB7C9EE59}"/>
          </ac:spMkLst>
        </pc:spChg>
      </pc:sldChg>
      <pc:sldChg chg="del">
        <pc:chgData name="Pasque, Kurt (LT)" userId="101d425e-7b67-438f-8588-88e46245ddde" providerId="ADAL" clId="{DAF83C77-18E3-4B01-8655-4D65FB1B3C6B}" dt="2023-11-15T20:37:56.868" v="1883" actId="2696"/>
        <pc:sldMkLst>
          <pc:docMk/>
          <pc:sldMk cId="280731695" sldId="265"/>
        </pc:sldMkLst>
      </pc:sldChg>
      <pc:sldChg chg="ord">
        <pc:chgData name="Pasque, Kurt (LT)" userId="101d425e-7b67-438f-8588-88e46245ddde" providerId="ADAL" clId="{DAF83C77-18E3-4B01-8655-4D65FB1B3C6B}" dt="2023-11-15T19:47:57.463" v="7"/>
        <pc:sldMkLst>
          <pc:docMk/>
          <pc:sldMk cId="3426584223" sldId="266"/>
        </pc:sldMkLst>
      </pc:sldChg>
      <pc:sldChg chg="new ord">
        <pc:chgData name="Pasque, Kurt (LT)" userId="101d425e-7b67-438f-8588-88e46245ddde" providerId="ADAL" clId="{DAF83C77-18E3-4B01-8655-4D65FB1B3C6B}" dt="2023-11-15T19:50:26.606" v="44"/>
        <pc:sldMkLst>
          <pc:docMk/>
          <pc:sldMk cId="3296241383" sldId="267"/>
        </pc:sldMkLst>
      </pc:sldChg>
      <pc:sldChg chg="addSp delSp modSp new mod ord">
        <pc:chgData name="Pasque, Kurt (LT)" userId="101d425e-7b67-438f-8588-88e46245ddde" providerId="ADAL" clId="{DAF83C77-18E3-4B01-8655-4D65FB1B3C6B}" dt="2023-11-16T05:43:57.282" v="1959" actId="6549"/>
        <pc:sldMkLst>
          <pc:docMk/>
          <pc:sldMk cId="1426690202" sldId="268"/>
        </pc:sldMkLst>
        <pc:spChg chg="mod">
          <ac:chgData name="Pasque, Kurt (LT)" userId="101d425e-7b67-438f-8588-88e46245ddde" providerId="ADAL" clId="{DAF83C77-18E3-4B01-8655-4D65FB1B3C6B}" dt="2023-11-15T20:31:19.260" v="1615" actId="20577"/>
          <ac:spMkLst>
            <pc:docMk/>
            <pc:sldMk cId="1426690202" sldId="268"/>
            <ac:spMk id="2" creationId="{EB00F804-C47C-47F8-7AF3-A7F699639322}"/>
          </ac:spMkLst>
        </pc:spChg>
        <pc:spChg chg="mod">
          <ac:chgData name="Pasque, Kurt (LT)" userId="101d425e-7b67-438f-8588-88e46245ddde" providerId="ADAL" clId="{DAF83C77-18E3-4B01-8655-4D65FB1B3C6B}" dt="2023-11-15T20:33:35.063" v="1709" actId="1076"/>
          <ac:spMkLst>
            <pc:docMk/>
            <pc:sldMk cId="1426690202" sldId="268"/>
            <ac:spMk id="3" creationId="{2300534D-94E6-FDDA-5663-572AD35D57BB}"/>
          </ac:spMkLst>
        </pc:spChg>
        <pc:spChg chg="add mod">
          <ac:chgData name="Pasque, Kurt (LT)" userId="101d425e-7b67-438f-8588-88e46245ddde" providerId="ADAL" clId="{DAF83C77-18E3-4B01-8655-4D65FB1B3C6B}" dt="2023-11-16T05:43:57.282" v="1959" actId="6549"/>
          <ac:spMkLst>
            <pc:docMk/>
            <pc:sldMk cId="1426690202" sldId="268"/>
            <ac:spMk id="8" creationId="{55531707-6A70-E8FA-F6BF-AA33B4CA4366}"/>
          </ac:spMkLst>
        </pc:spChg>
        <pc:picChg chg="add del mod">
          <ac:chgData name="Pasque, Kurt (LT)" userId="101d425e-7b67-438f-8588-88e46245ddde" providerId="ADAL" clId="{DAF83C77-18E3-4B01-8655-4D65FB1B3C6B}" dt="2023-11-15T20:32:20.791" v="1622" actId="478"/>
          <ac:picMkLst>
            <pc:docMk/>
            <pc:sldMk cId="1426690202" sldId="268"/>
            <ac:picMk id="4" creationId="{290EEFCD-755D-E474-1958-84BEA698AECF}"/>
          </ac:picMkLst>
        </pc:picChg>
        <pc:picChg chg="del mod">
          <ac:chgData name="Pasque, Kurt (LT)" userId="101d425e-7b67-438f-8588-88e46245ddde" providerId="ADAL" clId="{DAF83C77-18E3-4B01-8655-4D65FB1B3C6B}" dt="2023-11-15T20:32:23.215" v="1623" actId="478"/>
          <ac:picMkLst>
            <pc:docMk/>
            <pc:sldMk cId="1426690202" sldId="268"/>
            <ac:picMk id="5" creationId="{BFCA3E33-90F6-68F0-88E5-891E715E39F9}"/>
          </ac:picMkLst>
        </pc:picChg>
        <pc:picChg chg="add mod">
          <ac:chgData name="Pasque, Kurt (LT)" userId="101d425e-7b67-438f-8588-88e46245ddde" providerId="ADAL" clId="{DAF83C77-18E3-4B01-8655-4D65FB1B3C6B}" dt="2023-11-15T20:32:26.290" v="1624" actId="1076"/>
          <ac:picMkLst>
            <pc:docMk/>
            <pc:sldMk cId="1426690202" sldId="268"/>
            <ac:picMk id="7" creationId="{C18C7DE7-5C36-53D3-2CAD-EFE0BF7B6984}"/>
          </ac:picMkLst>
        </pc:picChg>
      </pc:sldChg>
      <pc:sldChg chg="addSp modSp mod">
        <pc:chgData name="Pasque, Kurt (LT)" userId="101d425e-7b67-438f-8588-88e46245ddde" providerId="ADAL" clId="{DAF83C77-18E3-4B01-8655-4D65FB1B3C6B}" dt="2023-11-16T05:40:12.630" v="1891" actId="20577"/>
        <pc:sldMkLst>
          <pc:docMk/>
          <pc:sldMk cId="3563432953" sldId="269"/>
        </pc:sldMkLst>
        <pc:spChg chg="mod">
          <ac:chgData name="Pasque, Kurt (LT)" userId="101d425e-7b67-438f-8588-88e46245ddde" providerId="ADAL" clId="{DAF83C77-18E3-4B01-8655-4D65FB1B3C6B}" dt="2023-11-15T20:12:07.120" v="1379" actId="20577"/>
          <ac:spMkLst>
            <pc:docMk/>
            <pc:sldMk cId="3563432953" sldId="269"/>
            <ac:spMk id="2" creationId="{FEBA8BC6-2397-36AC-E594-5C95EC292EA5}"/>
          </ac:spMkLst>
        </pc:spChg>
        <pc:spChg chg="mod">
          <ac:chgData name="Pasque, Kurt (LT)" userId="101d425e-7b67-438f-8588-88e46245ddde" providerId="ADAL" clId="{DAF83C77-18E3-4B01-8655-4D65FB1B3C6B}" dt="2023-11-16T05:40:12.630" v="1891" actId="20577"/>
          <ac:spMkLst>
            <pc:docMk/>
            <pc:sldMk cId="3563432953" sldId="269"/>
            <ac:spMk id="3" creationId="{BC392DDF-8B08-A067-0D14-E8FE08B10387}"/>
          </ac:spMkLst>
        </pc:spChg>
        <pc:spChg chg="add mod">
          <ac:chgData name="Pasque, Kurt (LT)" userId="101d425e-7b67-438f-8588-88e46245ddde" providerId="ADAL" clId="{DAF83C77-18E3-4B01-8655-4D65FB1B3C6B}" dt="2023-11-15T20:13:56.378" v="1415" actId="164"/>
          <ac:spMkLst>
            <pc:docMk/>
            <pc:sldMk cId="3563432953" sldId="269"/>
            <ac:spMk id="6" creationId="{B965CBA7-D9DC-FB54-0A94-831A2BDDFC28}"/>
          </ac:spMkLst>
        </pc:spChg>
        <pc:spChg chg="add mod">
          <ac:chgData name="Pasque, Kurt (LT)" userId="101d425e-7b67-438f-8588-88e46245ddde" providerId="ADAL" clId="{DAF83C77-18E3-4B01-8655-4D65FB1B3C6B}" dt="2023-11-15T20:19:01.495" v="1497" actId="14100"/>
          <ac:spMkLst>
            <pc:docMk/>
            <pc:sldMk cId="3563432953" sldId="269"/>
            <ac:spMk id="7" creationId="{94040D88-75AE-2E18-6CDB-FDA416DB2387}"/>
          </ac:spMkLst>
        </pc:spChg>
        <pc:spChg chg="add mod">
          <ac:chgData name="Pasque, Kurt (LT)" userId="101d425e-7b67-438f-8588-88e46245ddde" providerId="ADAL" clId="{DAF83C77-18E3-4B01-8655-4D65FB1B3C6B}" dt="2023-11-15T20:13:56.378" v="1415" actId="164"/>
          <ac:spMkLst>
            <pc:docMk/>
            <pc:sldMk cId="3563432953" sldId="269"/>
            <ac:spMk id="8" creationId="{0AEBB21F-B66B-7543-3651-FCB0FDC249D8}"/>
          </ac:spMkLst>
        </pc:spChg>
        <pc:grpChg chg="add mod">
          <ac:chgData name="Pasque, Kurt (LT)" userId="101d425e-7b67-438f-8588-88e46245ddde" providerId="ADAL" clId="{DAF83C77-18E3-4B01-8655-4D65FB1B3C6B}" dt="2023-11-15T20:47:45.454" v="1889" actId="1076"/>
          <ac:grpSpMkLst>
            <pc:docMk/>
            <pc:sldMk cId="3563432953" sldId="269"/>
            <ac:grpSpMk id="9" creationId="{8A7FCF71-FCF0-41AA-180D-498F2E2F3BED}"/>
          </ac:grpSpMkLst>
        </pc:grpChg>
        <pc:picChg chg="add mod">
          <ac:chgData name="Pasque, Kurt (LT)" userId="101d425e-7b67-438f-8588-88e46245ddde" providerId="ADAL" clId="{DAF83C77-18E3-4B01-8655-4D65FB1B3C6B}" dt="2023-11-15T20:13:56.378" v="1415" actId="164"/>
          <ac:picMkLst>
            <pc:docMk/>
            <pc:sldMk cId="3563432953" sldId="269"/>
            <ac:picMk id="5" creationId="{44938881-6A32-2402-74EF-97D7862DAB03}"/>
          </ac:picMkLst>
        </pc:picChg>
      </pc:sldChg>
      <pc:sldChg chg="addSp modSp new mod">
        <pc:chgData name="Pasque, Kurt (LT)" userId="101d425e-7b67-438f-8588-88e46245ddde" providerId="ADAL" clId="{DAF83C77-18E3-4B01-8655-4D65FB1B3C6B}" dt="2023-11-15T19:57:33.448" v="234" actId="14100"/>
        <pc:sldMkLst>
          <pc:docMk/>
          <pc:sldMk cId="28348900" sldId="271"/>
        </pc:sldMkLst>
        <pc:spChg chg="mod">
          <ac:chgData name="Pasque, Kurt (LT)" userId="101d425e-7b67-438f-8588-88e46245ddde" providerId="ADAL" clId="{DAF83C77-18E3-4B01-8655-4D65FB1B3C6B}" dt="2023-11-15T19:50:39.355" v="72" actId="20577"/>
          <ac:spMkLst>
            <pc:docMk/>
            <pc:sldMk cId="28348900" sldId="271"/>
            <ac:spMk id="2" creationId="{EFF613E4-7A37-5405-84A0-B5BAD257BA6A}"/>
          </ac:spMkLst>
        </pc:spChg>
        <pc:spChg chg="mod">
          <ac:chgData name="Pasque, Kurt (LT)" userId="101d425e-7b67-438f-8588-88e46245ddde" providerId="ADAL" clId="{DAF83C77-18E3-4B01-8655-4D65FB1B3C6B}" dt="2023-11-15T19:57:33.448" v="234" actId="14100"/>
          <ac:spMkLst>
            <pc:docMk/>
            <pc:sldMk cId="28348900" sldId="271"/>
            <ac:spMk id="3" creationId="{3B654F68-82E6-6CDD-3FF5-4CFBA31306B9}"/>
          </ac:spMkLst>
        </pc:spChg>
        <pc:picChg chg="add mod">
          <ac:chgData name="Pasque, Kurt (LT)" userId="101d425e-7b67-438f-8588-88e46245ddde" providerId="ADAL" clId="{DAF83C77-18E3-4B01-8655-4D65FB1B3C6B}" dt="2023-11-15T19:53:15.955" v="120" actId="1076"/>
          <ac:picMkLst>
            <pc:docMk/>
            <pc:sldMk cId="28348900" sldId="271"/>
            <ac:picMk id="4" creationId="{E14EEF67-5A45-702F-D5B5-C93C7762CC40}"/>
          </ac:picMkLst>
        </pc:picChg>
        <pc:picChg chg="add mod">
          <ac:chgData name="Pasque, Kurt (LT)" userId="101d425e-7b67-438f-8588-88e46245ddde" providerId="ADAL" clId="{DAF83C77-18E3-4B01-8655-4D65FB1B3C6B}" dt="2023-11-15T19:53:32.057" v="122" actId="1076"/>
          <ac:picMkLst>
            <pc:docMk/>
            <pc:sldMk cId="28348900" sldId="271"/>
            <ac:picMk id="5" creationId="{9BE14ADA-CD36-BB11-C4CF-4BC04D39F0BE}"/>
          </ac:picMkLst>
        </pc:picChg>
      </pc:sldChg>
      <pc:sldChg chg="addSp delSp modSp new mod">
        <pc:chgData name="Pasque, Kurt (LT)" userId="101d425e-7b67-438f-8588-88e46245ddde" providerId="ADAL" clId="{DAF83C77-18E3-4B01-8655-4D65FB1B3C6B}" dt="2023-11-16T05:41:12.384" v="1893" actId="115"/>
        <pc:sldMkLst>
          <pc:docMk/>
          <pc:sldMk cId="2977360424" sldId="276"/>
        </pc:sldMkLst>
        <pc:spChg chg="mod">
          <ac:chgData name="Pasque, Kurt (LT)" userId="101d425e-7b67-438f-8588-88e46245ddde" providerId="ADAL" clId="{DAF83C77-18E3-4B01-8655-4D65FB1B3C6B}" dt="2023-11-15T19:57:47.388" v="278" actId="20577"/>
          <ac:spMkLst>
            <pc:docMk/>
            <pc:sldMk cId="2977360424" sldId="276"/>
            <ac:spMk id="2" creationId="{464D018F-FE8C-65FE-13AF-3F94209AB1E0}"/>
          </ac:spMkLst>
        </pc:spChg>
        <pc:spChg chg="del">
          <ac:chgData name="Pasque, Kurt (LT)" userId="101d425e-7b67-438f-8588-88e46245ddde" providerId="ADAL" clId="{DAF83C77-18E3-4B01-8655-4D65FB1B3C6B}" dt="2023-11-15T19:58:26.125" v="281" actId="931"/>
          <ac:spMkLst>
            <pc:docMk/>
            <pc:sldMk cId="2977360424" sldId="276"/>
            <ac:spMk id="3" creationId="{C8BB2537-3099-F431-3967-4DCAD18E6D05}"/>
          </ac:spMkLst>
        </pc:spChg>
        <pc:spChg chg="add mod">
          <ac:chgData name="Pasque, Kurt (LT)" userId="101d425e-7b67-438f-8588-88e46245ddde" providerId="ADAL" clId="{DAF83C77-18E3-4B01-8655-4D65FB1B3C6B}" dt="2023-11-16T05:41:12.384" v="1893" actId="115"/>
          <ac:spMkLst>
            <pc:docMk/>
            <pc:sldMk cId="2977360424" sldId="276"/>
            <ac:spMk id="7" creationId="{AF53A6CC-2451-9D0A-ACC9-139CC143FCBD}"/>
          </ac:spMkLst>
        </pc:spChg>
        <pc:spChg chg="add">
          <ac:chgData name="Pasque, Kurt (LT)" userId="101d425e-7b67-438f-8588-88e46245ddde" providerId="ADAL" clId="{DAF83C77-18E3-4B01-8655-4D65FB1B3C6B}" dt="2023-11-15T19:59:05.313" v="291"/>
          <ac:spMkLst>
            <pc:docMk/>
            <pc:sldMk cId="2977360424" sldId="276"/>
            <ac:spMk id="8" creationId="{6392F990-0514-ECAF-61A5-93B5C9078AE4}"/>
          </ac:spMkLst>
        </pc:spChg>
        <pc:picChg chg="add del">
          <ac:chgData name="Pasque, Kurt (LT)" userId="101d425e-7b67-438f-8588-88e46245ddde" providerId="ADAL" clId="{DAF83C77-18E3-4B01-8655-4D65FB1B3C6B}" dt="2023-11-15T19:58:11.663" v="280" actId="478"/>
          <ac:picMkLst>
            <pc:docMk/>
            <pc:sldMk cId="2977360424" sldId="276"/>
            <ac:picMk id="4" creationId="{2984AB67-2E82-81FD-4893-08F82C6EE2E2}"/>
          </ac:picMkLst>
        </pc:picChg>
        <pc:picChg chg="add mod">
          <ac:chgData name="Pasque, Kurt (LT)" userId="101d425e-7b67-438f-8588-88e46245ddde" providerId="ADAL" clId="{DAF83C77-18E3-4B01-8655-4D65FB1B3C6B}" dt="2023-11-15T19:58:41.428" v="289" actId="14100"/>
          <ac:picMkLst>
            <pc:docMk/>
            <pc:sldMk cId="2977360424" sldId="276"/>
            <ac:picMk id="6" creationId="{FDD5E115-286D-B542-5AF0-02C72D0F8333}"/>
          </ac:picMkLst>
        </pc:picChg>
        <pc:picChg chg="add mod">
          <ac:chgData name="Pasque, Kurt (LT)" userId="101d425e-7b67-438f-8588-88e46245ddde" providerId="ADAL" clId="{DAF83C77-18E3-4B01-8655-4D65FB1B3C6B}" dt="2023-11-15T20:05:00.348" v="496" actId="1076"/>
          <ac:picMkLst>
            <pc:docMk/>
            <pc:sldMk cId="2977360424" sldId="276"/>
            <ac:picMk id="9" creationId="{60C5EB29-8D20-FC31-715F-66E69AEA9B45}"/>
          </ac:picMkLst>
        </pc:picChg>
      </pc:sldChg>
      <pc:sldChg chg="addSp modSp new mod">
        <pc:chgData name="Pasque, Kurt (LT)" userId="101d425e-7b67-438f-8588-88e46245ddde" providerId="ADAL" clId="{DAF83C77-18E3-4B01-8655-4D65FB1B3C6B}" dt="2023-11-16T05:43:04.740" v="1903" actId="114"/>
        <pc:sldMkLst>
          <pc:docMk/>
          <pc:sldMk cId="2617066374" sldId="278"/>
        </pc:sldMkLst>
        <pc:spChg chg="mod">
          <ac:chgData name="Pasque, Kurt (LT)" userId="101d425e-7b67-438f-8588-88e46245ddde" providerId="ADAL" clId="{DAF83C77-18E3-4B01-8655-4D65FB1B3C6B}" dt="2023-11-15T19:59:49.489" v="327" actId="20577"/>
          <ac:spMkLst>
            <pc:docMk/>
            <pc:sldMk cId="2617066374" sldId="278"/>
            <ac:spMk id="2" creationId="{75A7E76D-49C9-55E9-4BDE-B881EAC8688A}"/>
          </ac:spMkLst>
        </pc:spChg>
        <pc:spChg chg="mod">
          <ac:chgData name="Pasque, Kurt (LT)" userId="101d425e-7b67-438f-8588-88e46245ddde" providerId="ADAL" clId="{DAF83C77-18E3-4B01-8655-4D65FB1B3C6B}" dt="2023-11-16T05:43:04.740" v="1903" actId="114"/>
          <ac:spMkLst>
            <pc:docMk/>
            <pc:sldMk cId="2617066374" sldId="278"/>
            <ac:spMk id="3" creationId="{5E2C47AE-0C2D-A1E5-F691-3F8FD72264EA}"/>
          </ac:spMkLst>
        </pc:spChg>
        <pc:picChg chg="add mod">
          <ac:chgData name="Pasque, Kurt (LT)" userId="101d425e-7b67-438f-8588-88e46245ddde" providerId="ADAL" clId="{DAF83C77-18E3-4B01-8655-4D65FB1B3C6B}" dt="2023-11-15T20:09:04.207" v="829" actId="1076"/>
          <ac:picMkLst>
            <pc:docMk/>
            <pc:sldMk cId="2617066374" sldId="278"/>
            <ac:picMk id="4" creationId="{F324909A-AA28-3C70-5882-EFD00CDC2C36}"/>
          </ac:picMkLst>
        </pc:picChg>
        <pc:picChg chg="add mod">
          <ac:chgData name="Pasque, Kurt (LT)" userId="101d425e-7b67-438f-8588-88e46245ddde" providerId="ADAL" clId="{DAF83C77-18E3-4B01-8655-4D65FB1B3C6B}" dt="2023-11-15T20:36:16.420" v="1878" actId="14100"/>
          <ac:picMkLst>
            <pc:docMk/>
            <pc:sldMk cId="2617066374" sldId="278"/>
            <ac:picMk id="5" creationId="{AACB214F-93DB-ADDE-94EF-47D491BAA535}"/>
          </ac:picMkLst>
        </pc:picChg>
      </pc:sldChg>
      <pc:sldChg chg="addSp delSp modSp new mod">
        <pc:chgData name="Pasque, Kurt (LT)" userId="101d425e-7b67-438f-8588-88e46245ddde" providerId="ADAL" clId="{DAF83C77-18E3-4B01-8655-4D65FB1B3C6B}" dt="2023-11-15T20:38:20.825" v="1886" actId="1076"/>
        <pc:sldMkLst>
          <pc:docMk/>
          <pc:sldMk cId="3236856563" sldId="281"/>
        </pc:sldMkLst>
        <pc:spChg chg="mod">
          <ac:chgData name="Pasque, Kurt (LT)" userId="101d425e-7b67-438f-8588-88e46245ddde" providerId="ADAL" clId="{DAF83C77-18E3-4B01-8655-4D65FB1B3C6B}" dt="2023-11-15T20:05:29.870" v="522" actId="20577"/>
          <ac:spMkLst>
            <pc:docMk/>
            <pc:sldMk cId="3236856563" sldId="281"/>
            <ac:spMk id="2" creationId="{162810B6-7143-222D-9FE0-274AB3A76DD1}"/>
          </ac:spMkLst>
        </pc:spChg>
        <pc:spChg chg="del mod">
          <ac:chgData name="Pasque, Kurt (LT)" userId="101d425e-7b67-438f-8588-88e46245ddde" providerId="ADAL" clId="{DAF83C77-18E3-4B01-8655-4D65FB1B3C6B}" dt="2023-11-15T20:06:29.392" v="540" actId="478"/>
          <ac:spMkLst>
            <pc:docMk/>
            <pc:sldMk cId="3236856563" sldId="281"/>
            <ac:spMk id="3" creationId="{7B86905C-F426-29C1-4D24-59D7FE62083F}"/>
          </ac:spMkLst>
        </pc:spChg>
        <pc:spChg chg="add mod">
          <ac:chgData name="Pasque, Kurt (LT)" userId="101d425e-7b67-438f-8588-88e46245ddde" providerId="ADAL" clId="{DAF83C77-18E3-4B01-8655-4D65FB1B3C6B}" dt="2023-11-15T20:38:20.825" v="1886" actId="1076"/>
          <ac:spMkLst>
            <pc:docMk/>
            <pc:sldMk cId="3236856563" sldId="281"/>
            <ac:spMk id="6" creationId="{7EC599F6-ECF2-F7C9-5A6F-B3BE85A57701}"/>
          </ac:spMkLst>
        </pc:spChg>
        <pc:picChg chg="add mod">
          <ac:chgData name="Pasque, Kurt (LT)" userId="101d425e-7b67-438f-8588-88e46245ddde" providerId="ADAL" clId="{DAF83C77-18E3-4B01-8655-4D65FB1B3C6B}" dt="2023-11-15T20:06:00.404" v="531" actId="1076"/>
          <ac:picMkLst>
            <pc:docMk/>
            <pc:sldMk cId="3236856563" sldId="281"/>
            <ac:picMk id="4" creationId="{7BF655D9-49B1-5322-2A66-E9A625BDEA22}"/>
          </ac:picMkLst>
        </pc:picChg>
        <pc:picChg chg="add mod">
          <ac:chgData name="Pasque, Kurt (LT)" userId="101d425e-7b67-438f-8588-88e46245ddde" providerId="ADAL" clId="{DAF83C77-18E3-4B01-8655-4D65FB1B3C6B}" dt="2023-11-15T20:07:29.628" v="682" actId="1076"/>
          <ac:picMkLst>
            <pc:docMk/>
            <pc:sldMk cId="3236856563" sldId="281"/>
            <ac:picMk id="5" creationId="{6CB920C1-818A-AF8F-466B-BAC67C9F2126}"/>
          </ac:picMkLst>
        </pc:picChg>
      </pc:sldChg>
      <pc:sldChg chg="addSp delSp modSp new mod">
        <pc:chgData name="Pasque, Kurt (LT)" userId="101d425e-7b67-438f-8588-88e46245ddde" providerId="ADAL" clId="{DAF83C77-18E3-4B01-8655-4D65FB1B3C6B}" dt="2023-11-15T20:30:54.607" v="1607" actId="14100"/>
        <pc:sldMkLst>
          <pc:docMk/>
          <pc:sldMk cId="1655580609" sldId="282"/>
        </pc:sldMkLst>
        <pc:spChg chg="mod">
          <ac:chgData name="Pasque, Kurt (LT)" userId="101d425e-7b67-438f-8588-88e46245ddde" providerId="ADAL" clId="{DAF83C77-18E3-4B01-8655-4D65FB1B3C6B}" dt="2023-11-15T20:20:07.683" v="1530" actId="20577"/>
          <ac:spMkLst>
            <pc:docMk/>
            <pc:sldMk cId="1655580609" sldId="282"/>
            <ac:spMk id="2" creationId="{4000BE96-944E-C81A-EEB2-1CED69CB5DA6}"/>
          </ac:spMkLst>
        </pc:spChg>
        <pc:spChg chg="mod">
          <ac:chgData name="Pasque, Kurt (LT)" userId="101d425e-7b67-438f-8588-88e46245ddde" providerId="ADAL" clId="{DAF83C77-18E3-4B01-8655-4D65FB1B3C6B}" dt="2023-11-15T20:30:54.607" v="1607" actId="14100"/>
          <ac:spMkLst>
            <pc:docMk/>
            <pc:sldMk cId="1655580609" sldId="282"/>
            <ac:spMk id="3" creationId="{CFDD2409-F74F-C68F-C1BF-6FBE0AEFAC7C}"/>
          </ac:spMkLst>
        </pc:spChg>
        <pc:spChg chg="add del">
          <ac:chgData name="Pasque, Kurt (LT)" userId="101d425e-7b67-438f-8588-88e46245ddde" providerId="ADAL" clId="{DAF83C77-18E3-4B01-8655-4D65FB1B3C6B}" dt="2023-11-15T20:20:11.120" v="1532" actId="22"/>
          <ac:spMkLst>
            <pc:docMk/>
            <pc:sldMk cId="1655580609" sldId="282"/>
            <ac:spMk id="5" creationId="{7222347B-C348-96E5-7540-0DED6E33FA4E}"/>
          </ac:spMkLst>
        </pc:spChg>
        <pc:picChg chg="add mod">
          <ac:chgData name="Pasque, Kurt (LT)" userId="101d425e-7b67-438f-8588-88e46245ddde" providerId="ADAL" clId="{DAF83C77-18E3-4B01-8655-4D65FB1B3C6B}" dt="2023-11-15T20:30:45.034" v="1604" actId="1076"/>
          <ac:picMkLst>
            <pc:docMk/>
            <pc:sldMk cId="1655580609" sldId="282"/>
            <ac:picMk id="7" creationId="{C227CAD2-2100-220F-51A3-40854C2D242C}"/>
          </ac:picMkLst>
        </pc:picChg>
        <pc:picChg chg="add mod">
          <ac:chgData name="Pasque, Kurt (LT)" userId="101d425e-7b67-438f-8588-88e46245ddde" providerId="ADAL" clId="{DAF83C77-18E3-4B01-8655-4D65FB1B3C6B}" dt="2023-11-15T20:30:43.286" v="1603" actId="1076"/>
          <ac:picMkLst>
            <pc:docMk/>
            <pc:sldMk cId="1655580609" sldId="282"/>
            <ac:picMk id="8" creationId="{06B76CF0-3AC8-AD47-4BF5-F908C25EEE30}"/>
          </ac:picMkLst>
        </pc:picChg>
      </pc:sldChg>
    </pc:docChg>
  </pc:docChgLst>
  <pc:docChgLst>
    <pc:chgData name="Danilova, Olha (FORNATL, UP)" userId="S::olha.danilova.up@nps.edu::fc631c88-f2a3-4c40-9d46-87af8c532697" providerId="AD" clId="Web-{56FC17B6-0AF0-4752-ABD7-6A89F4E7D8A8}"/>
    <pc:docChg chg="modSld">
      <pc:chgData name="Danilova, Olha (FORNATL, UP)" userId="S::olha.danilova.up@nps.edu::fc631c88-f2a3-4c40-9d46-87af8c532697" providerId="AD" clId="Web-{56FC17B6-0AF0-4752-ABD7-6A89F4E7D8A8}" dt="2023-11-16T08:23:00.661" v="8" actId="20577"/>
      <pc:docMkLst>
        <pc:docMk/>
      </pc:docMkLst>
      <pc:sldChg chg="modSp">
        <pc:chgData name="Danilova, Olha (FORNATL, UP)" userId="S::olha.danilova.up@nps.edu::fc631c88-f2a3-4c40-9d46-87af8c532697" providerId="AD" clId="Web-{56FC17B6-0AF0-4752-ABD7-6A89F4E7D8A8}" dt="2023-11-16T08:23:00.661" v="8" actId="20577"/>
        <pc:sldMkLst>
          <pc:docMk/>
          <pc:sldMk cId="2975709926" sldId="256"/>
        </pc:sldMkLst>
        <pc:spChg chg="mod">
          <ac:chgData name="Danilova, Olha (FORNATL, UP)" userId="S::olha.danilova.up@nps.edu::fc631c88-f2a3-4c40-9d46-87af8c532697" providerId="AD" clId="Web-{56FC17B6-0AF0-4752-ABD7-6A89F4E7D8A8}" dt="2023-11-16T08:23:00.661" v="8" actId="20577"/>
          <ac:spMkLst>
            <pc:docMk/>
            <pc:sldMk cId="2975709926" sldId="256"/>
            <ac:spMk id="5" creationId="{F760CE93-3B18-EAEA-B575-49FA40E02D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ACE14-3188-4DC4-8EE5-F2A4F3793AB1}" type="datetimeFigureOut">
              <a:rPr lang="en-US" smtClean="0"/>
              <a:t>11/16/2023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F49AD-0F37-48EF-9637-4B38220504B0}" type="slidenum">
              <a:rPr lang="en-US" smtClean="0"/>
              <a:t>‹#›</a:t>
            </a:fld>
            <a:endParaRPr lang="en-US"/>
          </a:p>
        </p:txBody>
      </p:sp>
    </p:spTree>
    <p:extLst>
      <p:ext uri="{BB962C8B-B14F-4D97-AF65-F5344CB8AC3E}">
        <p14:creationId xmlns:p14="http://schemas.microsoft.com/office/powerpoint/2010/main" val="323054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nps_ppt_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 y="3"/>
            <a:ext cx="12185649"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39" name="Rectangle 3"/>
          <p:cNvSpPr>
            <a:spLocks noGrp="1" noChangeArrowheads="1"/>
          </p:cNvSpPr>
          <p:nvPr>
            <p:ph type="ctrTitle"/>
          </p:nvPr>
        </p:nvSpPr>
        <p:spPr>
          <a:xfrm>
            <a:off x="1320800" y="2667000"/>
            <a:ext cx="10160000" cy="1143000"/>
          </a:xfrm>
        </p:spPr>
        <p:txBody>
          <a:bodyPr/>
          <a:lstStyle>
            <a:lvl1pPr algn="ctr">
              <a:defRPr sz="4800"/>
            </a:lvl1pPr>
          </a:lstStyle>
          <a:p>
            <a:r>
              <a:rPr lang="en-US"/>
              <a:t>Click to edit Master title style</a:t>
            </a:r>
          </a:p>
        </p:txBody>
      </p:sp>
      <p:sp>
        <p:nvSpPr>
          <p:cNvPr id="1038340" name="Rectangle 4"/>
          <p:cNvSpPr>
            <a:spLocks noGrp="1" noChangeArrowheads="1"/>
          </p:cNvSpPr>
          <p:nvPr>
            <p:ph type="subTitle" idx="1"/>
          </p:nvPr>
        </p:nvSpPr>
        <p:spPr>
          <a:xfrm>
            <a:off x="2133600" y="4114800"/>
            <a:ext cx="8534400" cy="1752600"/>
          </a:xfrm>
        </p:spPr>
        <p:txBody>
          <a:bodyPr/>
          <a:lstStyle>
            <a:lvl1pPr marL="0" indent="0" algn="ctr">
              <a:buFontTx/>
              <a:buNone/>
              <a:defRPr sz="3733">
                <a:solidFill>
                  <a:schemeClr val="bg1"/>
                </a:solidFill>
              </a:defRPr>
            </a:lvl1pPr>
          </a:lstStyle>
          <a:p>
            <a:r>
              <a:rPr lang="en-US"/>
              <a:t>Click to edit Master subtitle style</a:t>
            </a:r>
          </a:p>
        </p:txBody>
      </p:sp>
    </p:spTree>
    <p:extLst>
      <p:ext uri="{BB962C8B-B14F-4D97-AF65-F5344CB8AC3E}">
        <p14:creationId xmlns:p14="http://schemas.microsoft.com/office/powerpoint/2010/main" val="3385244669"/>
      </p:ext>
    </p:extLst>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12192000" cy="1143000"/>
          </a:xfrm>
        </p:spPr>
        <p:txBody>
          <a:bodyPr/>
          <a:lstStyle/>
          <a:p>
            <a:r>
              <a:rPr lang="en-US"/>
              <a:t>Click to edit Master title style</a:t>
            </a:r>
          </a:p>
        </p:txBody>
      </p:sp>
      <p:sp>
        <p:nvSpPr>
          <p:cNvPr id="3" name="Text Placeholder 2"/>
          <p:cNvSpPr>
            <a:spLocks noGrp="1"/>
          </p:cNvSpPr>
          <p:nvPr>
            <p:ph type="body" sz="half" idx="1"/>
          </p:nvPr>
        </p:nvSpPr>
        <p:spPr>
          <a:xfrm>
            <a:off x="406400" y="1447800"/>
            <a:ext cx="5638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447800"/>
            <a:ext cx="5638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47"/>
          <p:cNvSpPr>
            <a:spLocks noGrp="1" noChangeArrowheads="1"/>
          </p:cNvSpPr>
          <p:nvPr>
            <p:ph type="dt" sz="half" idx="10"/>
          </p:nvPr>
        </p:nvSpPr>
        <p:spPr/>
        <p:txBody>
          <a:bodyPr/>
          <a:lstStyle>
            <a:lvl1pPr>
              <a:defRPr/>
            </a:lvl1pPr>
          </a:lstStyle>
          <a:p>
            <a:fld id="{846CE7D5-CF57-46EF-B807-FDD0502418D4}" type="datetimeFigureOut">
              <a:rPr lang="en-US" smtClean="0"/>
              <a:t>11/16/2023</a:t>
            </a:fld>
            <a:endParaRPr lang="en-US"/>
          </a:p>
        </p:txBody>
      </p:sp>
      <p:sp>
        <p:nvSpPr>
          <p:cNvPr id="6" name="Rectangle 1048"/>
          <p:cNvSpPr>
            <a:spLocks noGrp="1" noChangeArrowheads="1"/>
          </p:cNvSpPr>
          <p:nvPr>
            <p:ph type="ftr" sz="quarter" idx="11"/>
          </p:nvPr>
        </p:nvSpPr>
        <p:spPr/>
        <p:txBody>
          <a:bodyPr/>
          <a:lstStyle>
            <a:lvl1pPr>
              <a:defRPr/>
            </a:lvl1pPr>
          </a:lstStyle>
          <a:p>
            <a:r>
              <a:rPr lang="en-US"/>
              <a:t>UNCLASSIFIED</a:t>
            </a:r>
          </a:p>
        </p:txBody>
      </p:sp>
      <p:sp>
        <p:nvSpPr>
          <p:cNvPr id="7" name="Rectangle 1049"/>
          <p:cNvSpPr>
            <a:spLocks noGrp="1" noChangeArrowheads="1"/>
          </p:cNvSpPr>
          <p:nvPr>
            <p:ph type="sldNum" sz="quarter" idx="12"/>
          </p:nvPr>
        </p:nvSpPr>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3530914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733" baseline="0"/>
            </a:lvl1pPr>
          </a:lstStyle>
          <a:p>
            <a:r>
              <a:rPr lang="en-US"/>
              <a:t>Click to edit Master title style</a:t>
            </a:r>
          </a:p>
        </p:txBody>
      </p:sp>
      <p:sp>
        <p:nvSpPr>
          <p:cNvPr id="3" name="Content Placeholder 2"/>
          <p:cNvSpPr>
            <a:spLocks noGrp="1"/>
          </p:cNvSpPr>
          <p:nvPr>
            <p:ph idx="1"/>
          </p:nvPr>
        </p:nvSpPr>
        <p:spPr>
          <a:xfrm>
            <a:off x="1016000" y="1295400"/>
            <a:ext cx="105664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nchor="b"/>
          <a:lstStyle>
            <a:lvl1pPr>
              <a:defRPr sz="1100"/>
            </a:lvl1pPr>
          </a:lstStyle>
          <a:p>
            <a:fld id="{31BF79B2-07C7-4165-B11E-798D2549512E}" type="datetimeFigureOut">
              <a:rPr lang="en-US" smtClean="0"/>
              <a:pPr/>
              <a:t>11/16/2023</a:t>
            </a:fld>
            <a:endParaRPr lang="en-US"/>
          </a:p>
        </p:txBody>
      </p:sp>
      <p:sp>
        <p:nvSpPr>
          <p:cNvPr id="5" name="Rectangle 5"/>
          <p:cNvSpPr>
            <a:spLocks noGrp="1" noChangeArrowheads="1"/>
          </p:cNvSpPr>
          <p:nvPr>
            <p:ph type="ftr" sz="quarter" idx="11"/>
          </p:nvPr>
        </p:nvSpPr>
        <p:spPr>
          <a:solidFill>
            <a:schemeClr val="bg1"/>
          </a:solidFill>
          <a:ln/>
        </p:spPr>
        <p:txBody>
          <a:bodyPr anchor="ctr"/>
          <a:lstStyle>
            <a:lvl1pPr>
              <a:defRPr sz="1200">
                <a:solidFill>
                  <a:srgbClr val="00B050"/>
                </a:solidFill>
              </a:defRPr>
            </a:lvl1pPr>
          </a:lstStyle>
          <a:p>
            <a:r>
              <a:rPr lang="en-US"/>
              <a:t>UNCLASSIFIED</a:t>
            </a:r>
          </a:p>
        </p:txBody>
      </p:sp>
      <p:sp>
        <p:nvSpPr>
          <p:cNvPr id="6"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1401507364"/>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5" name="Rectangle 5"/>
          <p:cNvSpPr>
            <a:spLocks noGrp="1" noChangeArrowheads="1"/>
          </p:cNvSpPr>
          <p:nvPr>
            <p:ph type="ftr" sz="quarter" idx="11"/>
          </p:nvPr>
        </p:nvSpPr>
        <p:spPr>
          <a:ln/>
        </p:spPr>
        <p:txBody>
          <a:bodyPr/>
          <a:lstStyle>
            <a:lvl1pPr>
              <a:defRPr/>
            </a:lvl1pPr>
          </a:lstStyle>
          <a:p>
            <a:r>
              <a:rPr lang="en-US"/>
              <a:t>UNCLASSIFIED</a:t>
            </a:r>
          </a:p>
        </p:txBody>
      </p:sp>
      <p:sp>
        <p:nvSpPr>
          <p:cNvPr id="6"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180263632"/>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95400"/>
            <a:ext cx="5384800" cy="4800600"/>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384800" cy="4800600"/>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6" name="Rectangle 5"/>
          <p:cNvSpPr>
            <a:spLocks noGrp="1" noChangeArrowheads="1"/>
          </p:cNvSpPr>
          <p:nvPr>
            <p:ph type="ftr" sz="quarter" idx="11"/>
          </p:nvPr>
        </p:nvSpPr>
        <p:spPr>
          <a:ln/>
        </p:spPr>
        <p:txBody>
          <a:bodyPr/>
          <a:lstStyle>
            <a:lvl1pPr>
              <a:defRPr/>
            </a:lvl1pPr>
          </a:lstStyle>
          <a:p>
            <a:r>
              <a:rPr lang="en-US"/>
              <a:t>UNCLASSIFIED</a:t>
            </a:r>
          </a:p>
        </p:txBody>
      </p:sp>
      <p:sp>
        <p:nvSpPr>
          <p:cNvPr id="7"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2181172167"/>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8" name="Rectangle 5"/>
          <p:cNvSpPr>
            <a:spLocks noGrp="1" noChangeArrowheads="1"/>
          </p:cNvSpPr>
          <p:nvPr>
            <p:ph type="ftr" sz="quarter" idx="11"/>
          </p:nvPr>
        </p:nvSpPr>
        <p:spPr>
          <a:ln/>
        </p:spPr>
        <p:txBody>
          <a:bodyPr/>
          <a:lstStyle>
            <a:lvl1pPr>
              <a:defRPr/>
            </a:lvl1pPr>
          </a:lstStyle>
          <a:p>
            <a:r>
              <a:rPr lang="en-US"/>
              <a:t>UNCLASSIFIED</a:t>
            </a:r>
          </a:p>
        </p:txBody>
      </p:sp>
      <p:sp>
        <p:nvSpPr>
          <p:cNvPr id="9"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166713677"/>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4" name="Rectangle 5"/>
          <p:cNvSpPr>
            <a:spLocks noGrp="1" noChangeArrowheads="1"/>
          </p:cNvSpPr>
          <p:nvPr>
            <p:ph type="ftr" sz="quarter" idx="11"/>
          </p:nvPr>
        </p:nvSpPr>
        <p:spPr>
          <a:ln/>
        </p:spPr>
        <p:txBody>
          <a:bodyPr/>
          <a:lstStyle>
            <a:lvl1pPr>
              <a:defRPr/>
            </a:lvl1pPr>
          </a:lstStyle>
          <a:p>
            <a:r>
              <a:rPr lang="en-US"/>
              <a:t>UNCLASSIFIED</a:t>
            </a:r>
          </a:p>
        </p:txBody>
      </p:sp>
      <p:sp>
        <p:nvSpPr>
          <p:cNvPr id="5"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1252626119"/>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3" name="Rectangle 5"/>
          <p:cNvSpPr>
            <a:spLocks noGrp="1" noChangeArrowheads="1"/>
          </p:cNvSpPr>
          <p:nvPr>
            <p:ph type="ftr" sz="quarter" idx="11"/>
          </p:nvPr>
        </p:nvSpPr>
        <p:spPr>
          <a:ln/>
        </p:spPr>
        <p:txBody>
          <a:bodyPr/>
          <a:lstStyle>
            <a:lvl1pPr>
              <a:defRPr/>
            </a:lvl1pPr>
          </a:lstStyle>
          <a:p>
            <a:r>
              <a:rPr lang="en-US"/>
              <a:t>UNCLASSIFIED</a:t>
            </a:r>
          </a:p>
        </p:txBody>
      </p:sp>
      <p:sp>
        <p:nvSpPr>
          <p:cNvPr id="4"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3224740644"/>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6" name="Rectangle 5"/>
          <p:cNvSpPr>
            <a:spLocks noGrp="1" noChangeArrowheads="1"/>
          </p:cNvSpPr>
          <p:nvPr>
            <p:ph type="ftr" sz="quarter" idx="11"/>
          </p:nvPr>
        </p:nvSpPr>
        <p:spPr>
          <a:ln/>
        </p:spPr>
        <p:txBody>
          <a:bodyPr/>
          <a:lstStyle>
            <a:lvl1pPr>
              <a:defRPr/>
            </a:lvl1pPr>
          </a:lstStyle>
          <a:p>
            <a:r>
              <a:rPr lang="en-US"/>
              <a:t>UNCLASSIFIED</a:t>
            </a:r>
          </a:p>
        </p:txBody>
      </p:sp>
      <p:sp>
        <p:nvSpPr>
          <p:cNvPr id="7"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783742783"/>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846CE7D5-CF57-46EF-B807-FDD0502418D4}" type="datetimeFigureOut">
              <a:rPr lang="en-US" smtClean="0"/>
              <a:t>11/16/2023</a:t>
            </a:fld>
            <a:endParaRPr lang="en-US"/>
          </a:p>
        </p:txBody>
      </p:sp>
      <p:sp>
        <p:nvSpPr>
          <p:cNvPr id="6" name="Rectangle 5"/>
          <p:cNvSpPr>
            <a:spLocks noGrp="1" noChangeArrowheads="1"/>
          </p:cNvSpPr>
          <p:nvPr>
            <p:ph type="ftr" sz="quarter" idx="11"/>
          </p:nvPr>
        </p:nvSpPr>
        <p:spPr>
          <a:ln/>
        </p:spPr>
        <p:txBody>
          <a:bodyPr/>
          <a:lstStyle>
            <a:lvl1pPr>
              <a:defRPr/>
            </a:lvl1pPr>
          </a:lstStyle>
          <a:p>
            <a:r>
              <a:rPr lang="en-US"/>
              <a:t>UNCLASSIFIED</a:t>
            </a:r>
          </a:p>
        </p:txBody>
      </p:sp>
      <p:sp>
        <p:nvSpPr>
          <p:cNvPr id="7" name="Rectangle 6"/>
          <p:cNvSpPr>
            <a:spLocks noGrp="1" noChangeArrowheads="1"/>
          </p:cNvSpPr>
          <p:nvPr>
            <p:ph type="sldNum" sz="quarter" idx="12"/>
          </p:nvPr>
        </p:nvSpPr>
        <p:spPr>
          <a:ln/>
        </p:spPr>
        <p:txBody>
          <a:bodyPr/>
          <a:lstStyle>
            <a:lvl1pPr>
              <a:defRPr/>
            </a:lvl1pPr>
          </a:lstStyle>
          <a:p>
            <a:fld id="{5379B396-BF19-43A6-808A-4ED7108C18E2}" type="slidenum">
              <a:rPr lang="en-US" smtClean="0"/>
              <a:t>‹#›</a:t>
            </a:fld>
            <a:endParaRPr lang="en-US"/>
          </a:p>
        </p:txBody>
      </p:sp>
    </p:spTree>
    <p:extLst>
      <p:ext uri="{BB962C8B-B14F-4D97-AF65-F5344CB8AC3E}">
        <p14:creationId xmlns:p14="http://schemas.microsoft.com/office/powerpoint/2010/main" val="1324086615"/>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nps_ppt_slid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3048000" y="0"/>
            <a:ext cx="873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812800" y="1295400"/>
            <a:ext cx="1076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609600" y="6245225"/>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867"/>
            </a:lvl1pPr>
          </a:lstStyle>
          <a:p>
            <a:fld id="{846CE7D5-CF57-46EF-B807-FDD0502418D4}" type="datetimeFigureOut">
              <a:rPr lang="en-US" smtClean="0"/>
              <a:t>11/16/2023</a:t>
            </a:fld>
            <a:endParaRPr lang="en-US"/>
          </a:p>
        </p:txBody>
      </p:sp>
      <p:sp>
        <p:nvSpPr>
          <p:cNvPr id="1029" name="Rectangle 5"/>
          <p:cNvSpPr>
            <a:spLocks noGrp="1" noChangeArrowheads="1"/>
          </p:cNvSpPr>
          <p:nvPr>
            <p:ph type="ftr" sz="quarter" idx="3"/>
          </p:nvPr>
        </p:nvSpPr>
        <p:spPr bwMode="auto">
          <a:xfrm>
            <a:off x="4470400" y="6305549"/>
            <a:ext cx="3860800" cy="476251"/>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400">
                <a:solidFill>
                  <a:srgbClr val="00B050"/>
                </a:solidFill>
              </a:defRPr>
            </a:lvl1pPr>
          </a:lstStyle>
          <a:p>
            <a:r>
              <a:rPr lang="en-US"/>
              <a:t>UNCLASSIFIED</a:t>
            </a:r>
          </a:p>
        </p:txBody>
      </p:sp>
      <p:sp>
        <p:nvSpPr>
          <p:cNvPr id="1030" name="Rectangle 6"/>
          <p:cNvSpPr>
            <a:spLocks noGrp="1" noChangeArrowheads="1"/>
          </p:cNvSpPr>
          <p:nvPr>
            <p:ph type="sldNum" sz="quarter" idx="4"/>
          </p:nvPr>
        </p:nvSpPr>
        <p:spPr bwMode="auto">
          <a:xfrm>
            <a:off x="8737600" y="6245225"/>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867"/>
            </a:lvl1pPr>
          </a:lstStyle>
          <a:p>
            <a:fld id="{5379B396-BF19-43A6-808A-4ED7108C18E2}" type="slidenum">
              <a:rPr lang="en-US" smtClean="0"/>
              <a:t>‹#›</a:t>
            </a:fld>
            <a:endParaRPr lang="en-US"/>
          </a:p>
        </p:txBody>
      </p:sp>
    </p:spTree>
    <p:extLst>
      <p:ext uri="{BB962C8B-B14F-4D97-AF65-F5344CB8AC3E}">
        <p14:creationId xmlns:p14="http://schemas.microsoft.com/office/powerpoint/2010/main" val="247849170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8" r:id="rId10"/>
  </p:sldLayoutIdLst>
  <p:transition spd="med">
    <p:fade thruBlk="1"/>
  </p:transition>
  <p:txStyles>
    <p:titleStyle>
      <a:lvl1pPr algn="r" rtl="0" eaLnBrk="1" fontAlgn="base" hangingPunct="1">
        <a:spcBef>
          <a:spcPct val="0"/>
        </a:spcBef>
        <a:spcAft>
          <a:spcPct val="0"/>
        </a:spcAft>
        <a:defRPr sz="4267" b="1">
          <a:solidFill>
            <a:schemeClr val="bg1"/>
          </a:solidFill>
          <a:latin typeface="+mj-lt"/>
          <a:ea typeface="+mj-ea"/>
          <a:cs typeface="+mj-cs"/>
        </a:defRPr>
      </a:lvl1pPr>
      <a:lvl2pPr algn="r" rtl="0" eaLnBrk="1" fontAlgn="base" hangingPunct="1">
        <a:spcBef>
          <a:spcPct val="0"/>
        </a:spcBef>
        <a:spcAft>
          <a:spcPct val="0"/>
        </a:spcAft>
        <a:defRPr sz="4267" b="1">
          <a:solidFill>
            <a:schemeClr val="bg1"/>
          </a:solidFill>
          <a:latin typeface="Arial" charset="0"/>
        </a:defRPr>
      </a:lvl2pPr>
      <a:lvl3pPr algn="r" rtl="0" eaLnBrk="1" fontAlgn="base" hangingPunct="1">
        <a:spcBef>
          <a:spcPct val="0"/>
        </a:spcBef>
        <a:spcAft>
          <a:spcPct val="0"/>
        </a:spcAft>
        <a:defRPr sz="4267" b="1">
          <a:solidFill>
            <a:schemeClr val="bg1"/>
          </a:solidFill>
          <a:latin typeface="Arial" charset="0"/>
        </a:defRPr>
      </a:lvl3pPr>
      <a:lvl4pPr algn="r" rtl="0" eaLnBrk="1" fontAlgn="base" hangingPunct="1">
        <a:spcBef>
          <a:spcPct val="0"/>
        </a:spcBef>
        <a:spcAft>
          <a:spcPct val="0"/>
        </a:spcAft>
        <a:defRPr sz="4267" b="1">
          <a:solidFill>
            <a:schemeClr val="bg1"/>
          </a:solidFill>
          <a:latin typeface="Arial" charset="0"/>
        </a:defRPr>
      </a:lvl4pPr>
      <a:lvl5pPr algn="r" rtl="0" eaLnBrk="1" fontAlgn="base" hangingPunct="1">
        <a:spcBef>
          <a:spcPct val="0"/>
        </a:spcBef>
        <a:spcAft>
          <a:spcPct val="0"/>
        </a:spcAft>
        <a:defRPr sz="4267" b="1">
          <a:solidFill>
            <a:schemeClr val="bg1"/>
          </a:solidFill>
          <a:latin typeface="Arial" charset="0"/>
        </a:defRPr>
      </a:lvl5pPr>
      <a:lvl6pPr marL="609585" algn="r" rtl="0" eaLnBrk="1" fontAlgn="base" hangingPunct="1">
        <a:spcBef>
          <a:spcPct val="0"/>
        </a:spcBef>
        <a:spcAft>
          <a:spcPct val="0"/>
        </a:spcAft>
        <a:defRPr sz="4267" b="1">
          <a:solidFill>
            <a:schemeClr val="bg1"/>
          </a:solidFill>
          <a:latin typeface="Arial" charset="0"/>
        </a:defRPr>
      </a:lvl6pPr>
      <a:lvl7pPr marL="1219170" algn="r" rtl="0" eaLnBrk="1" fontAlgn="base" hangingPunct="1">
        <a:spcBef>
          <a:spcPct val="0"/>
        </a:spcBef>
        <a:spcAft>
          <a:spcPct val="0"/>
        </a:spcAft>
        <a:defRPr sz="4267" b="1">
          <a:solidFill>
            <a:schemeClr val="bg1"/>
          </a:solidFill>
          <a:latin typeface="Arial" charset="0"/>
        </a:defRPr>
      </a:lvl7pPr>
      <a:lvl8pPr marL="1828754" algn="r" rtl="0" eaLnBrk="1" fontAlgn="base" hangingPunct="1">
        <a:spcBef>
          <a:spcPct val="0"/>
        </a:spcBef>
        <a:spcAft>
          <a:spcPct val="0"/>
        </a:spcAft>
        <a:defRPr sz="4267" b="1">
          <a:solidFill>
            <a:schemeClr val="bg1"/>
          </a:solidFill>
          <a:latin typeface="Arial" charset="0"/>
        </a:defRPr>
      </a:lvl8pPr>
      <a:lvl9pPr marL="2438339" algn="r" rtl="0" eaLnBrk="1" fontAlgn="base" hangingPunct="1">
        <a:spcBef>
          <a:spcPct val="0"/>
        </a:spcBef>
        <a:spcAft>
          <a:spcPct val="0"/>
        </a:spcAft>
        <a:defRPr sz="4267" b="1">
          <a:solidFill>
            <a:schemeClr val="bg1"/>
          </a:solidFill>
          <a:latin typeface="Arial"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aturncloud.io/blog/a-comprehensive-guide-to-convolutional-neural-networks-the-eli5-way/" TargetMode="External"/><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KurtPask/Comp3-FinalProject/tree/mai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cs.toronto.edu/~kriz/cifar.html"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kaggle.com/datasets/hojjatk/mnist-datase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5E13-D608-D509-CDEA-AA2CB7C9EE59}"/>
              </a:ext>
            </a:extLst>
          </p:cNvPr>
          <p:cNvSpPr>
            <a:spLocks noGrp="1"/>
          </p:cNvSpPr>
          <p:nvPr>
            <p:ph type="ctrTitle"/>
          </p:nvPr>
        </p:nvSpPr>
        <p:spPr/>
        <p:txBody>
          <a:bodyPr>
            <a:noAutofit/>
          </a:bodyPr>
          <a:lstStyle/>
          <a:p>
            <a:r>
              <a:rPr lang="en-US" sz="4000"/>
              <a:t>Neural Network Hyperparameter Testing Using Hamming </a:t>
            </a:r>
          </a:p>
        </p:txBody>
      </p:sp>
      <p:sp>
        <p:nvSpPr>
          <p:cNvPr id="6" name="Subtitle 5">
            <a:extLst>
              <a:ext uri="{FF2B5EF4-FFF2-40B4-BE49-F238E27FC236}">
                <a16:creationId xmlns:a16="http://schemas.microsoft.com/office/drawing/2014/main" id="{C3C26251-549B-6D74-3B08-25C238F80EB2}"/>
              </a:ext>
            </a:extLst>
          </p:cNvPr>
          <p:cNvSpPr>
            <a:spLocks noGrp="1"/>
          </p:cNvSpPr>
          <p:nvPr>
            <p:ph type="subTitle" idx="1"/>
          </p:nvPr>
        </p:nvSpPr>
        <p:spPr/>
        <p:txBody>
          <a:bodyPr/>
          <a:lstStyle/>
          <a:p>
            <a:r>
              <a:rPr lang="en-US" sz="3200" i="1">
                <a:cs typeface="Arial"/>
              </a:rPr>
              <a:t>LTC Olha Danilova</a:t>
            </a:r>
          </a:p>
          <a:p>
            <a:r>
              <a:rPr lang="en-US" sz="3200" i="1">
                <a:cs typeface="Arial"/>
              </a:rPr>
              <a:t>MAJ Janet Karanja</a:t>
            </a:r>
          </a:p>
          <a:p>
            <a:r>
              <a:rPr lang="en-US" sz="3200" i="1">
                <a:cs typeface="Arial"/>
              </a:rPr>
              <a:t>LT Charlotte Meyer</a:t>
            </a:r>
          </a:p>
          <a:p>
            <a:r>
              <a:rPr lang="en-US" sz="3200" i="1">
                <a:cs typeface="Arial"/>
              </a:rPr>
              <a:t>LT Kurt Pasque</a:t>
            </a:r>
          </a:p>
        </p:txBody>
      </p:sp>
      <p:sp>
        <p:nvSpPr>
          <p:cNvPr id="5" name="TextBox 4">
            <a:extLst>
              <a:ext uri="{FF2B5EF4-FFF2-40B4-BE49-F238E27FC236}">
                <a16:creationId xmlns:a16="http://schemas.microsoft.com/office/drawing/2014/main" id="{F760CE93-3B18-EAEA-B575-49FA40E02D0B}"/>
              </a:ext>
            </a:extLst>
          </p:cNvPr>
          <p:cNvSpPr txBox="1"/>
          <p:nvPr/>
        </p:nvSpPr>
        <p:spPr>
          <a:xfrm>
            <a:off x="10915650" y="6453484"/>
            <a:ext cx="1276349" cy="400110"/>
          </a:xfrm>
          <a:prstGeom prst="rect">
            <a:avLst/>
          </a:prstGeom>
          <a:noFill/>
        </p:spPr>
        <p:txBody>
          <a:bodyPr wrap="square" lIns="91440" tIns="45720" rIns="91440" bIns="45720" rtlCol="0" anchor="b">
            <a:spAutoFit/>
          </a:bodyPr>
          <a:lstStyle/>
          <a:p>
            <a:pPr algn="r"/>
            <a:r>
              <a:rPr lang="en-US" sz="1000" dirty="0">
                <a:solidFill>
                  <a:schemeClr val="bg1"/>
                </a:solidFill>
              </a:rPr>
              <a:t>Updated: 11/16/2023</a:t>
            </a:r>
          </a:p>
        </p:txBody>
      </p:sp>
    </p:spTree>
    <p:extLst>
      <p:ext uri="{BB962C8B-B14F-4D97-AF65-F5344CB8AC3E}">
        <p14:creationId xmlns:p14="http://schemas.microsoft.com/office/powerpoint/2010/main" val="2975709926"/>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018F-FE8C-65FE-13AF-3F94209AB1E0}"/>
              </a:ext>
            </a:extLst>
          </p:cNvPr>
          <p:cNvSpPr>
            <a:spLocks noGrp="1"/>
          </p:cNvSpPr>
          <p:nvPr>
            <p:ph type="title"/>
          </p:nvPr>
        </p:nvSpPr>
        <p:spPr/>
        <p:txBody>
          <a:bodyPr/>
          <a:lstStyle/>
          <a:p>
            <a:r>
              <a:rPr lang="en-US"/>
              <a:t>Convolutional Neural Networks (CNN)</a:t>
            </a:r>
          </a:p>
        </p:txBody>
      </p:sp>
      <p:pic>
        <p:nvPicPr>
          <p:cNvPr id="6" name="Content Placeholder 5" descr="A screenshot of a grid">
            <a:extLst>
              <a:ext uri="{FF2B5EF4-FFF2-40B4-BE49-F238E27FC236}">
                <a16:creationId xmlns:a16="http://schemas.microsoft.com/office/drawing/2014/main" id="{FDD5E115-286D-B542-5AF0-02C72D0F8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7074" y="877344"/>
            <a:ext cx="3887808" cy="2838248"/>
          </a:xfrm>
        </p:spPr>
      </p:pic>
      <p:sp>
        <p:nvSpPr>
          <p:cNvPr id="7" name="Content Placeholder 2">
            <a:extLst>
              <a:ext uri="{FF2B5EF4-FFF2-40B4-BE49-F238E27FC236}">
                <a16:creationId xmlns:a16="http://schemas.microsoft.com/office/drawing/2014/main" id="{AF53A6CC-2451-9D0A-ACC9-139CC143FCBD}"/>
              </a:ext>
            </a:extLst>
          </p:cNvPr>
          <p:cNvSpPr txBox="1">
            <a:spLocks/>
          </p:cNvSpPr>
          <p:nvPr/>
        </p:nvSpPr>
        <p:spPr bwMode="auto">
          <a:xfrm>
            <a:off x="665270" y="1088719"/>
            <a:ext cx="7388965" cy="548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a:lstStyle>
          <a:p>
            <a:pPr marL="0" indent="0">
              <a:buFontTx/>
              <a:buNone/>
            </a:pPr>
            <a:r>
              <a:rPr lang="en-US" sz="1600" b="1" dirty="0">
                <a:solidFill>
                  <a:srgbClr val="000000"/>
                </a:solidFill>
              </a:rPr>
              <a:t>Broad idea behind CNN's</a:t>
            </a:r>
            <a:r>
              <a:rPr lang="en-US" sz="1600" dirty="0">
                <a:solidFill>
                  <a:srgbClr val="000000"/>
                </a:solidFill>
              </a:rPr>
              <a:t>: Different, small sets of parameters (referred to either as filters or kernels) are optimized and "learn" different </a:t>
            </a:r>
            <a:r>
              <a:rPr lang="en-US" sz="1600" u="sng" dirty="0">
                <a:solidFill>
                  <a:srgbClr val="000000"/>
                </a:solidFill>
              </a:rPr>
              <a:t>patterns</a:t>
            </a:r>
            <a:r>
              <a:rPr lang="en-US" sz="1600" dirty="0">
                <a:solidFill>
                  <a:srgbClr val="000000"/>
                </a:solidFill>
              </a:rPr>
              <a:t> and </a:t>
            </a:r>
            <a:r>
              <a:rPr lang="en-US" sz="1600" u="sng" dirty="0">
                <a:solidFill>
                  <a:srgbClr val="000000"/>
                </a:solidFill>
              </a:rPr>
              <a:t>spatial features </a:t>
            </a:r>
            <a:r>
              <a:rPr lang="en-US" sz="1600" dirty="0">
                <a:solidFill>
                  <a:srgbClr val="000000"/>
                </a:solidFill>
              </a:rPr>
              <a:t>of input data. For images, this could mean a filter "learns" where vertical edges are and another might "learn" a certain texture pattern and so on. These learned filters are then able to provide "maps" of where their feature occurs within an image, which is highly useful to classifying many types of data like images.</a:t>
            </a:r>
          </a:p>
          <a:p>
            <a:pPr marL="0" indent="0">
              <a:buFontTx/>
              <a:buNone/>
            </a:pPr>
            <a:endParaRPr lang="en-US" sz="1600" b="1" dirty="0">
              <a:solidFill>
                <a:srgbClr val="000000"/>
              </a:solidFill>
            </a:endParaRPr>
          </a:p>
          <a:p>
            <a:pPr marL="0" indent="0">
              <a:buFontTx/>
              <a:buNone/>
            </a:pPr>
            <a:r>
              <a:rPr lang="en-US" sz="1600" b="1" dirty="0">
                <a:solidFill>
                  <a:srgbClr val="000000"/>
                </a:solidFill>
              </a:rPr>
              <a:t>2 important layers commonly used in CNN’s:</a:t>
            </a:r>
          </a:p>
          <a:p>
            <a:pPr marL="0" indent="0">
              <a:buFontTx/>
              <a:buNone/>
            </a:pPr>
            <a:endParaRPr lang="en-US" sz="1600" b="1" dirty="0">
              <a:solidFill>
                <a:srgbClr val="000000"/>
              </a:solidFill>
            </a:endParaRPr>
          </a:p>
          <a:p>
            <a:r>
              <a:rPr lang="en-US" sz="1600" i="1" dirty="0">
                <a:solidFill>
                  <a:srgbClr val="000000"/>
                </a:solidFill>
              </a:rPr>
              <a:t>Convolution layer: </a:t>
            </a:r>
            <a:r>
              <a:rPr lang="en-US" sz="1600" dirty="0">
                <a:solidFill>
                  <a:srgbClr val="000000"/>
                </a:solidFill>
              </a:rPr>
              <a:t>The operation effectively "slides" or "convolves" the filters across the input data, extracting features through localized information aggregation and placing the results into a "map". </a:t>
            </a:r>
          </a:p>
          <a:p>
            <a:r>
              <a:rPr lang="en-US" sz="1600" i="1" dirty="0">
                <a:solidFill>
                  <a:srgbClr val="000000"/>
                </a:solidFill>
              </a:rPr>
              <a:t>Pooling layer: </a:t>
            </a:r>
            <a:r>
              <a:rPr lang="en-US" sz="1600" dirty="0">
                <a:solidFill>
                  <a:srgbClr val="000000"/>
                </a:solidFill>
              </a:rPr>
              <a:t>Another key aspect of many CNN's is pooling layers. There are no parameters in these layers as they simply try to reduce the feature maps into only the most important features. </a:t>
            </a:r>
          </a:p>
        </p:txBody>
      </p:sp>
      <p:sp>
        <p:nvSpPr>
          <p:cNvPr id="8" name="Rectangle 1">
            <a:extLst>
              <a:ext uri="{FF2B5EF4-FFF2-40B4-BE49-F238E27FC236}">
                <a16:creationId xmlns:a16="http://schemas.microsoft.com/office/drawing/2014/main" id="{6392F990-0514-ECAF-61A5-93B5C9078AE4}"/>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1" u="none" strike="noStrike" cap="none" normalizeH="0" baseline="0">
                <a:ln>
                  <a:noFill/>
                </a:ln>
                <a:solidFill>
                  <a:srgbClr val="283849"/>
                </a:solidFill>
                <a:effectLst/>
                <a:latin typeface="Inter"/>
              </a:rPr>
              <a:t>Abstract idea behind CNN's</a:t>
            </a:r>
            <a:r>
              <a:rPr kumimoji="0" lang="en-US" altLang="en-US" sz="1000" b="0" i="0" u="none" strike="noStrike" cap="none" normalizeH="0" baseline="0">
                <a:ln>
                  <a:noFill/>
                </a:ln>
                <a:solidFill>
                  <a:srgbClr val="283849"/>
                </a:solidFill>
                <a:effectLst/>
                <a:latin typeface="Inter"/>
              </a:rPr>
              <a:t>: Different, small sets of paramters (referred to either as filters or kernels) are optimized and "learn" different patterns and spatial features of input data. For images, this could mean a filter "learns" where vertical edges are and another might "learn" a certain texture pattern and so on. These learned filters are then able to provide "maps" of where their feature occurs within an image, which is highly useful to classifying many types of data like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1" u="none" strike="noStrike" cap="none" normalizeH="0" baseline="0">
                <a:ln>
                  <a:noFill/>
                </a:ln>
                <a:solidFill>
                  <a:srgbClr val="283849"/>
                </a:solidFill>
                <a:effectLst/>
                <a:latin typeface="Inter"/>
              </a:rPr>
              <a:t>The convolution operations</a:t>
            </a:r>
            <a:r>
              <a:rPr kumimoji="0" lang="en-US" altLang="en-US" sz="1000" b="0" i="0" u="none" strike="noStrike" cap="none" normalizeH="0" baseline="0">
                <a:ln>
                  <a:noFill/>
                </a:ln>
                <a:solidFill>
                  <a:srgbClr val="283849"/>
                </a:solidFill>
                <a:effectLst/>
                <a:latin typeface="Inter"/>
              </a:rPr>
              <a:t>: The convolution operation itself effectively "slides" or "convolves" the fitlers across the input data, extracting features through localized information aggregation and placing the results into a "map". Below is a nice 2-D visualization of how the convolution operation works and generates a feature map. Please not that the filter does not change while it slides (image source: </a:t>
            </a:r>
            <a:r>
              <a:rPr kumimoji="0" lang="en-US" altLang="en-US" sz="1000" b="0" i="0" u="sng" strike="noStrike" cap="none" normalizeH="0" baseline="0">
                <a:ln>
                  <a:noFill/>
                </a:ln>
                <a:solidFill>
                  <a:srgbClr val="146EFE"/>
                </a:solidFill>
                <a:effectLst/>
                <a:latin typeface="Inter"/>
                <a:hlinkClick r:id="rId3"/>
              </a:rPr>
              <a:t>https://saturncloud.io/blog/a-comprehensive-guide-to-convolutional-neural-networks-the-eli5-way/</a:t>
            </a:r>
            <a:r>
              <a:rPr kumimoji="0" lang="en-US" altLang="en-US" sz="1000" b="0" i="0" u="none" strike="noStrike" cap="none" normalizeH="0" baseline="0">
                <a:ln>
                  <a:noFill/>
                </a:ln>
                <a:solidFill>
                  <a:srgbClr val="283849"/>
                </a:solidFill>
                <a:effectLst/>
                <a:latin typeface="Inter"/>
              </a:rPr>
              <a:t>):</a:t>
            </a:r>
            <a:endParaRPr kumimoji="0" lang="en-US" altLang="en-US" sz="600" b="0" i="0" u="none" strike="noStrike" cap="none" normalizeH="0" baseline="0">
              <a:ln>
                <a:noFill/>
              </a:ln>
              <a:solidFill>
                <a:srgbClr val="283849"/>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0C5EB29-8D20-FC31-715F-66E69AEA9B45}"/>
              </a:ext>
            </a:extLst>
          </p:cNvPr>
          <p:cNvPicPr>
            <a:picLocks noChangeAspect="1"/>
          </p:cNvPicPr>
          <p:nvPr/>
        </p:nvPicPr>
        <p:blipFill>
          <a:blip r:embed="rId4"/>
          <a:stretch>
            <a:fillRect/>
          </a:stretch>
        </p:blipFill>
        <p:spPr>
          <a:xfrm>
            <a:off x="8161433" y="3764072"/>
            <a:ext cx="3999089" cy="2945638"/>
          </a:xfrm>
          <a:prstGeom prst="rect">
            <a:avLst/>
          </a:prstGeom>
        </p:spPr>
      </p:pic>
    </p:spTree>
    <p:extLst>
      <p:ext uri="{BB962C8B-B14F-4D97-AF65-F5344CB8AC3E}">
        <p14:creationId xmlns:p14="http://schemas.microsoft.com/office/powerpoint/2010/main" val="2977360424"/>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10B6-7143-222D-9FE0-274AB3A76DD1}"/>
              </a:ext>
            </a:extLst>
          </p:cNvPr>
          <p:cNvSpPr>
            <a:spLocks noGrp="1"/>
          </p:cNvSpPr>
          <p:nvPr>
            <p:ph type="title"/>
          </p:nvPr>
        </p:nvSpPr>
        <p:spPr/>
        <p:txBody>
          <a:bodyPr/>
          <a:lstStyle/>
          <a:p>
            <a:r>
              <a:rPr lang="en-US"/>
              <a:t>Feature Maps Visualized</a:t>
            </a:r>
          </a:p>
        </p:txBody>
      </p:sp>
      <p:pic>
        <p:nvPicPr>
          <p:cNvPr id="4" name="Picture 3">
            <a:extLst>
              <a:ext uri="{FF2B5EF4-FFF2-40B4-BE49-F238E27FC236}">
                <a16:creationId xmlns:a16="http://schemas.microsoft.com/office/drawing/2014/main" id="{7BF655D9-49B1-5322-2A66-E9A625BDEA22}"/>
              </a:ext>
            </a:extLst>
          </p:cNvPr>
          <p:cNvPicPr>
            <a:picLocks noChangeAspect="1"/>
          </p:cNvPicPr>
          <p:nvPr/>
        </p:nvPicPr>
        <p:blipFill>
          <a:blip r:embed="rId2"/>
          <a:stretch>
            <a:fillRect/>
          </a:stretch>
        </p:blipFill>
        <p:spPr>
          <a:xfrm>
            <a:off x="2423786" y="3871272"/>
            <a:ext cx="9768214" cy="2986728"/>
          </a:xfrm>
          <a:prstGeom prst="rect">
            <a:avLst/>
          </a:prstGeom>
        </p:spPr>
      </p:pic>
      <p:pic>
        <p:nvPicPr>
          <p:cNvPr id="5" name="Picture 4">
            <a:extLst>
              <a:ext uri="{FF2B5EF4-FFF2-40B4-BE49-F238E27FC236}">
                <a16:creationId xmlns:a16="http://schemas.microsoft.com/office/drawing/2014/main" id="{6CB920C1-818A-AF8F-466B-BAC67C9F2126}"/>
              </a:ext>
            </a:extLst>
          </p:cNvPr>
          <p:cNvPicPr>
            <a:picLocks noChangeAspect="1"/>
          </p:cNvPicPr>
          <p:nvPr/>
        </p:nvPicPr>
        <p:blipFill>
          <a:blip r:embed="rId3"/>
          <a:stretch>
            <a:fillRect/>
          </a:stretch>
        </p:blipFill>
        <p:spPr>
          <a:xfrm>
            <a:off x="6633923" y="868569"/>
            <a:ext cx="5558077" cy="3002703"/>
          </a:xfrm>
          <a:prstGeom prst="rect">
            <a:avLst/>
          </a:prstGeom>
        </p:spPr>
      </p:pic>
      <p:sp>
        <p:nvSpPr>
          <p:cNvPr id="6" name="Content Placeholder 5">
            <a:extLst>
              <a:ext uri="{FF2B5EF4-FFF2-40B4-BE49-F238E27FC236}">
                <a16:creationId xmlns:a16="http://schemas.microsoft.com/office/drawing/2014/main" id="{7EC599F6-ECF2-F7C9-5A6F-B3BE85A57701}"/>
              </a:ext>
            </a:extLst>
          </p:cNvPr>
          <p:cNvSpPr>
            <a:spLocks noGrp="1"/>
          </p:cNvSpPr>
          <p:nvPr>
            <p:ph idx="1"/>
          </p:nvPr>
        </p:nvSpPr>
        <p:spPr>
          <a:xfrm>
            <a:off x="1003474" y="1301977"/>
            <a:ext cx="5347222" cy="1684751"/>
          </a:xfrm>
        </p:spPr>
        <p:txBody>
          <a:bodyPr/>
          <a:lstStyle/>
          <a:p>
            <a:pPr marL="0" indent="0">
              <a:buNone/>
            </a:pPr>
            <a:r>
              <a:rPr lang="en-US" sz="2000" dirty="0"/>
              <a:t>To gain more intuition as to what CNN’s are doing with their convolutions, here are some visualization of the feature maps generated by trained filters.  </a:t>
            </a:r>
          </a:p>
        </p:txBody>
      </p:sp>
    </p:spTree>
    <p:extLst>
      <p:ext uri="{BB962C8B-B14F-4D97-AF65-F5344CB8AC3E}">
        <p14:creationId xmlns:p14="http://schemas.microsoft.com/office/powerpoint/2010/main" val="3236856563"/>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E76D-49C9-55E9-4BDE-B881EAC8688A}"/>
              </a:ext>
            </a:extLst>
          </p:cNvPr>
          <p:cNvSpPr>
            <a:spLocks noGrp="1"/>
          </p:cNvSpPr>
          <p:nvPr>
            <p:ph type="title"/>
          </p:nvPr>
        </p:nvSpPr>
        <p:spPr/>
        <p:txBody>
          <a:bodyPr/>
          <a:lstStyle/>
          <a:p>
            <a:r>
              <a:rPr lang="en-US"/>
              <a:t>Our Neural Network</a:t>
            </a:r>
          </a:p>
        </p:txBody>
      </p:sp>
      <p:sp>
        <p:nvSpPr>
          <p:cNvPr id="3" name="Content Placeholder 2">
            <a:extLst>
              <a:ext uri="{FF2B5EF4-FFF2-40B4-BE49-F238E27FC236}">
                <a16:creationId xmlns:a16="http://schemas.microsoft.com/office/drawing/2014/main" id="{5E2C47AE-0C2D-A1E5-F691-3F8FD72264EA}"/>
              </a:ext>
            </a:extLst>
          </p:cNvPr>
          <p:cNvSpPr>
            <a:spLocks noGrp="1"/>
          </p:cNvSpPr>
          <p:nvPr>
            <p:ph idx="1"/>
          </p:nvPr>
        </p:nvSpPr>
        <p:spPr>
          <a:xfrm>
            <a:off x="590114" y="1094982"/>
            <a:ext cx="4940126" cy="3758853"/>
          </a:xfrm>
        </p:spPr>
        <p:txBody>
          <a:bodyPr/>
          <a:lstStyle/>
          <a:p>
            <a:pPr marL="0" indent="0">
              <a:buNone/>
            </a:pPr>
            <a:r>
              <a:rPr lang="en-US" sz="2000" dirty="0"/>
              <a:t>Our CNN utilizes 3 convolutional layers and 2 max pooling layers, followed by 2 fully connected layers that predict the “class” of the image input into the model.</a:t>
            </a:r>
            <a:endParaRPr lang="en-US">
              <a:cs typeface="Arial"/>
            </a:endParaRPr>
          </a:p>
          <a:p>
            <a:pPr marL="0" indent="0">
              <a:buNone/>
            </a:pPr>
            <a:endParaRPr lang="en-US" sz="2000" dirty="0"/>
          </a:p>
          <a:p>
            <a:pPr marL="0" indent="0">
              <a:buNone/>
            </a:pPr>
            <a:r>
              <a:rPr lang="en-US" sz="2000" dirty="0"/>
              <a:t>Below is how you implement this in Python using the </a:t>
            </a:r>
            <a:r>
              <a:rPr lang="en-US" sz="2000" err="1"/>
              <a:t>Tensorflow</a:t>
            </a:r>
            <a:r>
              <a:rPr lang="en-US" sz="2000" dirty="0"/>
              <a:t> package (</a:t>
            </a:r>
            <a:r>
              <a:rPr lang="en-US" sz="2000" i="1" dirty="0"/>
              <a:t>imports excluded</a:t>
            </a:r>
            <a:r>
              <a:rPr lang="en-US" sz="2000" dirty="0"/>
              <a:t>). As you can see our model parameter we will be testing is the number of filters in the first convolution layer.</a:t>
            </a:r>
            <a:endParaRPr lang="en-US" sz="2000" dirty="0">
              <a:cs typeface="Arial"/>
            </a:endParaRPr>
          </a:p>
        </p:txBody>
      </p:sp>
      <p:pic>
        <p:nvPicPr>
          <p:cNvPr id="4" name="Picture 3">
            <a:extLst>
              <a:ext uri="{FF2B5EF4-FFF2-40B4-BE49-F238E27FC236}">
                <a16:creationId xmlns:a16="http://schemas.microsoft.com/office/drawing/2014/main" id="{F324909A-AA28-3C70-5882-EFD00CDC2C36}"/>
              </a:ext>
            </a:extLst>
          </p:cNvPr>
          <p:cNvPicPr>
            <a:picLocks noChangeAspect="1"/>
          </p:cNvPicPr>
          <p:nvPr/>
        </p:nvPicPr>
        <p:blipFill>
          <a:blip r:embed="rId2"/>
          <a:stretch>
            <a:fillRect/>
          </a:stretch>
        </p:blipFill>
        <p:spPr>
          <a:xfrm>
            <a:off x="5530240" y="1464866"/>
            <a:ext cx="6567814" cy="3515618"/>
          </a:xfrm>
          <a:prstGeom prst="rect">
            <a:avLst/>
          </a:prstGeom>
        </p:spPr>
      </p:pic>
      <p:pic>
        <p:nvPicPr>
          <p:cNvPr id="5" name="Picture 4">
            <a:extLst>
              <a:ext uri="{FF2B5EF4-FFF2-40B4-BE49-F238E27FC236}">
                <a16:creationId xmlns:a16="http://schemas.microsoft.com/office/drawing/2014/main" id="{AACB214F-93DB-ADDE-94EF-47D491BAA535}"/>
              </a:ext>
            </a:extLst>
          </p:cNvPr>
          <p:cNvPicPr>
            <a:picLocks noChangeAspect="1"/>
          </p:cNvPicPr>
          <p:nvPr/>
        </p:nvPicPr>
        <p:blipFill>
          <a:blip r:embed="rId3"/>
          <a:stretch>
            <a:fillRect/>
          </a:stretch>
        </p:blipFill>
        <p:spPr>
          <a:xfrm>
            <a:off x="1278951" y="4980485"/>
            <a:ext cx="10819103" cy="1766534"/>
          </a:xfrm>
          <a:prstGeom prst="rect">
            <a:avLst/>
          </a:prstGeom>
        </p:spPr>
      </p:pic>
    </p:spTree>
    <p:extLst>
      <p:ext uri="{BB962C8B-B14F-4D97-AF65-F5344CB8AC3E}">
        <p14:creationId xmlns:p14="http://schemas.microsoft.com/office/powerpoint/2010/main" val="2617066374"/>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F804-C47C-47F8-7AF3-A7F699639322}"/>
              </a:ext>
            </a:extLst>
          </p:cNvPr>
          <p:cNvSpPr>
            <a:spLocks noGrp="1"/>
          </p:cNvSpPr>
          <p:nvPr>
            <p:ph type="title"/>
          </p:nvPr>
        </p:nvSpPr>
        <p:spPr/>
        <p:txBody>
          <a:bodyPr/>
          <a:lstStyle/>
          <a:p>
            <a:r>
              <a:rPr lang="en-US"/>
              <a:t>GitHub</a:t>
            </a:r>
          </a:p>
        </p:txBody>
      </p:sp>
      <p:sp>
        <p:nvSpPr>
          <p:cNvPr id="3" name="Content Placeholder 2">
            <a:extLst>
              <a:ext uri="{FF2B5EF4-FFF2-40B4-BE49-F238E27FC236}">
                <a16:creationId xmlns:a16="http://schemas.microsoft.com/office/drawing/2014/main" id="{2300534D-94E6-FDDA-5663-572AD35D57BB}"/>
              </a:ext>
            </a:extLst>
          </p:cNvPr>
          <p:cNvSpPr>
            <a:spLocks noGrp="1"/>
          </p:cNvSpPr>
          <p:nvPr>
            <p:ph idx="1"/>
          </p:nvPr>
        </p:nvSpPr>
        <p:spPr>
          <a:xfrm>
            <a:off x="7284045" y="1816273"/>
            <a:ext cx="4800092" cy="488516"/>
          </a:xfrm>
        </p:spPr>
        <p:txBody>
          <a:bodyPr/>
          <a:lstStyle/>
          <a:p>
            <a:pPr marL="0" indent="0">
              <a:buNone/>
            </a:pPr>
            <a:r>
              <a:rPr lang="en-US" sz="2000">
                <a:solidFill>
                  <a:srgbClr val="009999"/>
                </a:solidFill>
                <a:ea typeface="+mn-lt"/>
                <a:cs typeface="+mn-lt"/>
                <a:hlinkClick r:id="rId2">
                  <a:extLst>
                    <a:ext uri="{A12FA001-AC4F-418D-AE19-62706E023703}">
                      <ahyp:hlinkClr xmlns:ahyp="http://schemas.microsoft.com/office/drawing/2018/hyperlinkcolor" val="tx"/>
                    </a:ext>
                  </a:extLst>
                </a:hlinkClick>
              </a:rPr>
              <a:t>GitHub - </a:t>
            </a:r>
            <a:r>
              <a:rPr lang="en-US" sz="2000" err="1">
                <a:solidFill>
                  <a:srgbClr val="009999"/>
                </a:solidFill>
                <a:ea typeface="+mn-lt"/>
                <a:cs typeface="+mn-lt"/>
                <a:hlinkClick r:id="rId2">
                  <a:extLst>
                    <a:ext uri="{A12FA001-AC4F-418D-AE19-62706E023703}">
                      <ahyp:hlinkClr xmlns:ahyp="http://schemas.microsoft.com/office/drawing/2018/hyperlinkcolor" val="tx"/>
                    </a:ext>
                  </a:extLst>
                </a:hlinkClick>
              </a:rPr>
              <a:t>KurtPask</a:t>
            </a:r>
            <a:r>
              <a:rPr lang="en-US" sz="2000">
                <a:solidFill>
                  <a:srgbClr val="009999"/>
                </a:solidFill>
                <a:ea typeface="+mn-lt"/>
                <a:cs typeface="+mn-lt"/>
                <a:hlinkClick r:id="rId2">
                  <a:extLst>
                    <a:ext uri="{A12FA001-AC4F-418D-AE19-62706E023703}">
                      <ahyp:hlinkClr xmlns:ahyp="http://schemas.microsoft.com/office/drawing/2018/hyperlinkcolor" val="tx"/>
                    </a:ext>
                  </a:extLst>
                </a:hlinkClick>
              </a:rPr>
              <a:t>/Comp3-FinalProject</a:t>
            </a:r>
          </a:p>
          <a:p>
            <a:pPr marL="456565" indent="-456565"/>
            <a:endParaRPr lang="en-US" sz="2000">
              <a:cs typeface="Arial"/>
            </a:endParaRPr>
          </a:p>
        </p:txBody>
      </p:sp>
      <p:pic>
        <p:nvPicPr>
          <p:cNvPr id="7" name="Picture 6">
            <a:extLst>
              <a:ext uri="{FF2B5EF4-FFF2-40B4-BE49-F238E27FC236}">
                <a16:creationId xmlns:a16="http://schemas.microsoft.com/office/drawing/2014/main" id="{C18C7DE7-5C36-53D3-2CAD-EFE0BF7B6984}"/>
              </a:ext>
            </a:extLst>
          </p:cNvPr>
          <p:cNvPicPr>
            <a:picLocks noChangeAspect="1"/>
          </p:cNvPicPr>
          <p:nvPr/>
        </p:nvPicPr>
        <p:blipFill>
          <a:blip r:embed="rId3"/>
          <a:stretch>
            <a:fillRect/>
          </a:stretch>
        </p:blipFill>
        <p:spPr>
          <a:xfrm>
            <a:off x="7284045" y="2304789"/>
            <a:ext cx="4800092" cy="4471792"/>
          </a:xfrm>
          <a:prstGeom prst="rect">
            <a:avLst/>
          </a:prstGeom>
        </p:spPr>
      </p:pic>
      <p:sp>
        <p:nvSpPr>
          <p:cNvPr id="8" name="Content Placeholder 2">
            <a:extLst>
              <a:ext uri="{FF2B5EF4-FFF2-40B4-BE49-F238E27FC236}">
                <a16:creationId xmlns:a16="http://schemas.microsoft.com/office/drawing/2014/main" id="{55531707-6A70-E8FA-F6BF-AA33B4CA4366}"/>
              </a:ext>
            </a:extLst>
          </p:cNvPr>
          <p:cNvSpPr txBox="1">
            <a:spLocks/>
          </p:cNvSpPr>
          <p:nvPr/>
        </p:nvSpPr>
        <p:spPr bwMode="auto">
          <a:xfrm>
            <a:off x="695196" y="2304789"/>
            <a:ext cx="6169068" cy="352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a:lstStyle>
          <a:p>
            <a:pPr marL="0" indent="0">
              <a:buFontTx/>
              <a:buNone/>
            </a:pPr>
            <a:r>
              <a:rPr lang="en-US" sz="2400" dirty="0"/>
              <a:t>We have created a GitHub repository (repo) that contains the data, functions, and scripts needed to run our final project files in our HPC environment. The goal of the repo is that it can be used by anyone, given they </a:t>
            </a:r>
            <a:r>
              <a:rPr lang="en-US" sz="2400"/>
              <a:t>follow the </a:t>
            </a:r>
            <a:r>
              <a:rPr lang="en-US" sz="2400" dirty="0"/>
              <a:t>instructions for how to use the project in Hamming on the displayed README.md.</a:t>
            </a:r>
          </a:p>
        </p:txBody>
      </p:sp>
    </p:spTree>
    <p:extLst>
      <p:ext uri="{BB962C8B-B14F-4D97-AF65-F5344CB8AC3E}">
        <p14:creationId xmlns:p14="http://schemas.microsoft.com/office/powerpoint/2010/main" val="1426690202"/>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p:txBody>
          <a:bodyPr/>
          <a:lstStyle/>
          <a:p>
            <a:r>
              <a:rPr lang="en-US"/>
              <a:t>Repo Structure</a:t>
            </a:r>
          </a:p>
        </p:txBody>
      </p:sp>
      <p:sp>
        <p:nvSpPr>
          <p:cNvPr id="3" name="Content Placeholder 2">
            <a:extLst>
              <a:ext uri="{FF2B5EF4-FFF2-40B4-BE49-F238E27FC236}">
                <a16:creationId xmlns:a16="http://schemas.microsoft.com/office/drawing/2014/main" id="{BC392DDF-8B08-A067-0D14-E8FE08B10387}"/>
              </a:ext>
            </a:extLst>
          </p:cNvPr>
          <p:cNvSpPr>
            <a:spLocks noGrp="1"/>
          </p:cNvSpPr>
          <p:nvPr>
            <p:ph idx="1"/>
          </p:nvPr>
        </p:nvSpPr>
        <p:spPr>
          <a:xfrm>
            <a:off x="1016000" y="1295400"/>
            <a:ext cx="10566400" cy="1084545"/>
          </a:xfrm>
        </p:spPr>
        <p:txBody>
          <a:bodyPr/>
          <a:lstStyle/>
          <a:p>
            <a:pPr marL="0" indent="0">
              <a:buNone/>
            </a:pPr>
            <a:r>
              <a:rPr lang="en-US" sz="2000" dirty="0"/>
              <a:t>We stored some of our more complex functions within sub-folders. This enables us to read in each function we need as an import, simplifying the readability of our code and enabling to </a:t>
            </a:r>
            <a:r>
              <a:rPr lang="en-US" sz="2000" u="sng" dirty="0"/>
              <a:t>scale up into more experiments down the road</a:t>
            </a:r>
            <a:r>
              <a:rPr lang="en-US" sz="2000" dirty="0"/>
              <a:t>. </a:t>
            </a:r>
          </a:p>
        </p:txBody>
      </p:sp>
      <p:grpSp>
        <p:nvGrpSpPr>
          <p:cNvPr id="9" name="Group 8">
            <a:extLst>
              <a:ext uri="{FF2B5EF4-FFF2-40B4-BE49-F238E27FC236}">
                <a16:creationId xmlns:a16="http://schemas.microsoft.com/office/drawing/2014/main" id="{8A7FCF71-FCF0-41AA-180D-498F2E2F3BED}"/>
              </a:ext>
            </a:extLst>
          </p:cNvPr>
          <p:cNvGrpSpPr/>
          <p:nvPr/>
        </p:nvGrpSpPr>
        <p:grpSpPr>
          <a:xfrm>
            <a:off x="1540701" y="2574098"/>
            <a:ext cx="9300575" cy="3582443"/>
            <a:chOff x="1244263" y="1640772"/>
            <a:chExt cx="9715999" cy="3664138"/>
          </a:xfrm>
        </p:grpSpPr>
        <p:pic>
          <p:nvPicPr>
            <p:cNvPr id="5" name="Picture 4">
              <a:extLst>
                <a:ext uri="{FF2B5EF4-FFF2-40B4-BE49-F238E27FC236}">
                  <a16:creationId xmlns:a16="http://schemas.microsoft.com/office/drawing/2014/main" id="{44938881-6A32-2402-74EF-97D7862DAB03}"/>
                </a:ext>
              </a:extLst>
            </p:cNvPr>
            <p:cNvPicPr>
              <a:picLocks noChangeAspect="1"/>
            </p:cNvPicPr>
            <p:nvPr/>
          </p:nvPicPr>
          <p:blipFill>
            <a:blip r:embed="rId2"/>
            <a:stretch>
              <a:fillRect/>
            </a:stretch>
          </p:blipFill>
          <p:spPr>
            <a:xfrm>
              <a:off x="1244263" y="1640772"/>
              <a:ext cx="9715999" cy="3664138"/>
            </a:xfrm>
            <a:prstGeom prst="rect">
              <a:avLst/>
            </a:prstGeom>
          </p:spPr>
        </p:pic>
        <p:sp>
          <p:nvSpPr>
            <p:cNvPr id="6" name="Rectangle 5">
              <a:extLst>
                <a:ext uri="{FF2B5EF4-FFF2-40B4-BE49-F238E27FC236}">
                  <a16:creationId xmlns:a16="http://schemas.microsoft.com/office/drawing/2014/main" id="{B965CBA7-D9DC-FB54-0A94-831A2BDDFC28}"/>
                </a:ext>
              </a:extLst>
            </p:cNvPr>
            <p:cNvSpPr/>
            <p:nvPr/>
          </p:nvSpPr>
          <p:spPr>
            <a:xfrm>
              <a:off x="1421703" y="2586624"/>
              <a:ext cx="789141" cy="2442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040D88-75AE-2E18-6CDB-FDA416DB2387}"/>
                </a:ext>
              </a:extLst>
            </p:cNvPr>
            <p:cNvSpPr/>
            <p:nvPr/>
          </p:nvSpPr>
          <p:spPr>
            <a:xfrm>
              <a:off x="1394570" y="3019857"/>
              <a:ext cx="1029217" cy="656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EBB21F-B66B-7543-3651-FCB0FDC249D8}"/>
                </a:ext>
              </a:extLst>
            </p:cNvPr>
            <p:cNvSpPr/>
            <p:nvPr/>
          </p:nvSpPr>
          <p:spPr>
            <a:xfrm>
              <a:off x="3751550" y="2830881"/>
              <a:ext cx="6043803" cy="4916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3432953"/>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BE96-944E-C81A-EEB2-1CED69CB5DA6}"/>
              </a:ext>
            </a:extLst>
          </p:cNvPr>
          <p:cNvSpPr>
            <a:spLocks noGrp="1"/>
          </p:cNvSpPr>
          <p:nvPr>
            <p:ph type="title"/>
          </p:nvPr>
        </p:nvSpPr>
        <p:spPr/>
        <p:txBody>
          <a:bodyPr/>
          <a:lstStyle/>
          <a:p>
            <a:r>
              <a:rPr lang="en-US"/>
              <a:t>How we Created our Repo</a:t>
            </a:r>
          </a:p>
        </p:txBody>
      </p:sp>
      <p:sp>
        <p:nvSpPr>
          <p:cNvPr id="3" name="Content Placeholder 2">
            <a:extLst>
              <a:ext uri="{FF2B5EF4-FFF2-40B4-BE49-F238E27FC236}">
                <a16:creationId xmlns:a16="http://schemas.microsoft.com/office/drawing/2014/main" id="{CFDD2409-F74F-C68F-C1BF-6FBE0AEFAC7C}"/>
              </a:ext>
            </a:extLst>
          </p:cNvPr>
          <p:cNvSpPr>
            <a:spLocks noGrp="1"/>
          </p:cNvSpPr>
          <p:nvPr>
            <p:ph idx="1"/>
          </p:nvPr>
        </p:nvSpPr>
        <p:spPr>
          <a:xfrm>
            <a:off x="832981" y="1170140"/>
            <a:ext cx="11060481" cy="1771999"/>
          </a:xfrm>
        </p:spPr>
        <p:txBody>
          <a:bodyPr/>
          <a:lstStyle/>
          <a:p>
            <a:pPr marL="0" indent="0">
              <a:buNone/>
            </a:pPr>
            <a:r>
              <a:rPr lang="en-US" sz="2400"/>
              <a:t>The Visual Studio Code Interactive Developer Environment (IDE) has a feature we used that can help you (1) wrap a folder as a git repository and (2) publish it to your GitHub account. If follow-on work is done in Visual Studio, there are buttons that can simplify adding, committing, and pushing changes to GitHub. </a:t>
            </a:r>
          </a:p>
        </p:txBody>
      </p:sp>
      <p:pic>
        <p:nvPicPr>
          <p:cNvPr id="7" name="Picture 6">
            <a:extLst>
              <a:ext uri="{FF2B5EF4-FFF2-40B4-BE49-F238E27FC236}">
                <a16:creationId xmlns:a16="http://schemas.microsoft.com/office/drawing/2014/main" id="{C227CAD2-2100-220F-51A3-40854C2D242C}"/>
              </a:ext>
            </a:extLst>
          </p:cNvPr>
          <p:cNvPicPr>
            <a:picLocks noChangeAspect="1"/>
          </p:cNvPicPr>
          <p:nvPr/>
        </p:nvPicPr>
        <p:blipFill>
          <a:blip r:embed="rId2"/>
          <a:stretch>
            <a:fillRect/>
          </a:stretch>
        </p:blipFill>
        <p:spPr>
          <a:xfrm>
            <a:off x="6812052" y="4444749"/>
            <a:ext cx="2139256" cy="1548523"/>
          </a:xfrm>
          <a:prstGeom prst="rect">
            <a:avLst/>
          </a:prstGeom>
        </p:spPr>
      </p:pic>
      <p:pic>
        <p:nvPicPr>
          <p:cNvPr id="8" name="Picture 7">
            <a:extLst>
              <a:ext uri="{FF2B5EF4-FFF2-40B4-BE49-F238E27FC236}">
                <a16:creationId xmlns:a16="http://schemas.microsoft.com/office/drawing/2014/main" id="{06B76CF0-3AC8-AD47-4BF5-F908C25EEE30}"/>
              </a:ext>
            </a:extLst>
          </p:cNvPr>
          <p:cNvPicPr>
            <a:picLocks noChangeAspect="1"/>
          </p:cNvPicPr>
          <p:nvPr/>
        </p:nvPicPr>
        <p:blipFill>
          <a:blip r:embed="rId3"/>
          <a:stretch>
            <a:fillRect/>
          </a:stretch>
        </p:blipFill>
        <p:spPr>
          <a:xfrm>
            <a:off x="3747349" y="2942139"/>
            <a:ext cx="2122555" cy="3877850"/>
          </a:xfrm>
          <a:prstGeom prst="rect">
            <a:avLst/>
          </a:prstGeom>
        </p:spPr>
      </p:pic>
    </p:spTree>
    <p:extLst>
      <p:ext uri="{BB962C8B-B14F-4D97-AF65-F5344CB8AC3E}">
        <p14:creationId xmlns:p14="http://schemas.microsoft.com/office/powerpoint/2010/main" val="1655580609"/>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F007-CF3C-F685-88B4-1621C6EE5B03}"/>
              </a:ext>
            </a:extLst>
          </p:cNvPr>
          <p:cNvSpPr>
            <a:spLocks noGrp="1"/>
          </p:cNvSpPr>
          <p:nvPr>
            <p:ph type="title"/>
          </p:nvPr>
        </p:nvSpPr>
        <p:spPr/>
        <p:txBody>
          <a:bodyPr/>
          <a:lstStyle/>
          <a:p>
            <a:r>
              <a:rPr lang="en-US" sz="3700">
                <a:cs typeface="Arial"/>
              </a:rPr>
              <a:t>Local vs. Hamming CPU</a:t>
            </a:r>
            <a:endParaRPr lang="en-US"/>
          </a:p>
        </p:txBody>
      </p:sp>
      <p:sp>
        <p:nvSpPr>
          <p:cNvPr id="3" name="Content Placeholder 2">
            <a:extLst>
              <a:ext uri="{FF2B5EF4-FFF2-40B4-BE49-F238E27FC236}">
                <a16:creationId xmlns:a16="http://schemas.microsoft.com/office/drawing/2014/main" id="{7CBA8D48-478A-F5A7-3CC7-5393EEBDA307}"/>
              </a:ext>
            </a:extLst>
          </p:cNvPr>
          <p:cNvSpPr>
            <a:spLocks noGrp="1"/>
          </p:cNvSpPr>
          <p:nvPr>
            <p:ph idx="1"/>
          </p:nvPr>
        </p:nvSpPr>
        <p:spPr/>
        <p:txBody>
          <a:bodyPr/>
          <a:lstStyle/>
          <a:p>
            <a:pPr marL="0" indent="0">
              <a:buNone/>
            </a:pPr>
            <a:r>
              <a:rPr lang="en-US" sz="2400" dirty="0">
                <a:cs typeface="Arial"/>
              </a:rPr>
              <a:t>Local</a:t>
            </a:r>
            <a:endParaRPr lang="en-US" dirty="0"/>
          </a:p>
          <a:p>
            <a:pPr marL="456565" indent="-456565">
              <a:spcBef>
                <a:spcPts val="20"/>
              </a:spcBef>
            </a:pPr>
            <a:r>
              <a:rPr lang="en-US" sz="2400" dirty="0">
                <a:cs typeface="Arial"/>
              </a:rPr>
              <a:t>We did not do a full test of all 100 hyperparameter tests on a local machine, but we ran the first 2 and the last 2 parameter settings in our hpc_parameters.csv file. After making some broad assumptions on how long the runs would take in between, our estimated local run time would be </a:t>
            </a:r>
            <a:r>
              <a:rPr lang="en-US" sz="2400" u="sng" dirty="0">
                <a:cs typeface="Arial"/>
              </a:rPr>
              <a:t>~21 hours</a:t>
            </a:r>
            <a:r>
              <a:rPr lang="en-US" sz="2400" dirty="0">
                <a:cs typeface="Arial"/>
              </a:rPr>
              <a:t>, ouch!</a:t>
            </a:r>
            <a:endParaRPr lang="en-US" sz="2400" dirty="0"/>
          </a:p>
          <a:p>
            <a:pPr marL="0" indent="0">
              <a:buNone/>
            </a:pPr>
            <a:endParaRPr lang="en-US" sz="2400">
              <a:cs typeface="Arial"/>
            </a:endParaRPr>
          </a:p>
          <a:p>
            <a:pPr marL="0" indent="0">
              <a:buNone/>
            </a:pPr>
            <a:r>
              <a:rPr lang="en-US" sz="2400" dirty="0">
                <a:cs typeface="Arial"/>
              </a:rPr>
              <a:t>Hamming CPU</a:t>
            </a:r>
            <a:endParaRPr lang="en-US" dirty="0"/>
          </a:p>
          <a:p>
            <a:pPr marL="456565" indent="-456565">
              <a:spcBef>
                <a:spcPts val="20"/>
              </a:spcBef>
            </a:pPr>
            <a:r>
              <a:rPr lang="en-US" sz="2400" dirty="0">
                <a:cs typeface="Arial"/>
              </a:rPr>
              <a:t>Implementing our script by running each hyperparameter test in parallel on Hamming resulted in a runtime of </a:t>
            </a:r>
            <a:r>
              <a:rPr lang="en-US" sz="2400" u="sng" dirty="0">
                <a:cs typeface="Arial"/>
              </a:rPr>
              <a:t>~84 minutes</a:t>
            </a:r>
            <a:r>
              <a:rPr lang="en-US" sz="2400" dirty="0">
                <a:cs typeface="Arial"/>
              </a:rPr>
              <a:t>, </a:t>
            </a:r>
            <a:r>
              <a:rPr lang="en-US" sz="2400" u="sng" dirty="0">
                <a:cs typeface="Arial"/>
              </a:rPr>
              <a:t>15 times faster</a:t>
            </a:r>
            <a:r>
              <a:rPr lang="en-US" sz="2400" dirty="0">
                <a:cs typeface="Arial"/>
              </a:rPr>
              <a:t> than our local implementation!</a:t>
            </a:r>
            <a:endParaRPr lang="en-US" sz="2400" dirty="0"/>
          </a:p>
          <a:p>
            <a:pPr marL="456565" indent="-456565"/>
            <a:endParaRPr lang="en-US" sz="2400">
              <a:cs typeface="Arial"/>
            </a:endParaRPr>
          </a:p>
        </p:txBody>
      </p:sp>
    </p:spTree>
    <p:extLst>
      <p:ext uri="{BB962C8B-B14F-4D97-AF65-F5344CB8AC3E}">
        <p14:creationId xmlns:p14="http://schemas.microsoft.com/office/powerpoint/2010/main" val="2507539904"/>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70A16936-3C7C-2AE8-A47C-E0A5523A402B}"/>
              </a:ext>
            </a:extLst>
          </p:cNvPr>
          <p:cNvPicPr>
            <a:picLocks noChangeAspect="1"/>
          </p:cNvPicPr>
          <p:nvPr/>
        </p:nvPicPr>
        <p:blipFill>
          <a:blip r:embed="rId2"/>
          <a:stretch>
            <a:fillRect/>
          </a:stretch>
        </p:blipFill>
        <p:spPr>
          <a:xfrm>
            <a:off x="590303" y="4148682"/>
            <a:ext cx="4573978" cy="1821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0D66957-EE73-CDDE-F9C1-3EDDB5684D83}"/>
              </a:ext>
            </a:extLst>
          </p:cNvPr>
          <p:cNvSpPr>
            <a:spLocks noGrp="1"/>
          </p:cNvSpPr>
          <p:nvPr>
            <p:ph type="title"/>
          </p:nvPr>
        </p:nvSpPr>
        <p:spPr/>
        <p:txBody>
          <a:bodyPr/>
          <a:lstStyle/>
          <a:p>
            <a:r>
              <a:rPr lang="en-US" sz="3700" err="1">
                <a:cs typeface="Arial"/>
              </a:rPr>
              <a:t>Jupyter</a:t>
            </a:r>
            <a:r>
              <a:rPr lang="en-US" sz="3700">
                <a:cs typeface="Arial"/>
              </a:rPr>
              <a:t> Notebook</a:t>
            </a:r>
          </a:p>
        </p:txBody>
      </p:sp>
      <p:pic>
        <p:nvPicPr>
          <p:cNvPr id="4" name="Content Placeholder 3" descr="A screenshot of a web page&#10;&#10;Description automatically generated">
            <a:extLst>
              <a:ext uri="{FF2B5EF4-FFF2-40B4-BE49-F238E27FC236}">
                <a16:creationId xmlns:a16="http://schemas.microsoft.com/office/drawing/2014/main" id="{0B175954-F662-AAE9-511A-13F7BFFB2655}"/>
              </a:ext>
            </a:extLst>
          </p:cNvPr>
          <p:cNvPicPr>
            <a:picLocks noGrp="1" noChangeAspect="1"/>
          </p:cNvPicPr>
          <p:nvPr>
            <p:ph idx="1"/>
          </p:nvPr>
        </p:nvPicPr>
        <p:blipFill>
          <a:blip r:embed="rId3"/>
          <a:stretch>
            <a:fillRect/>
          </a:stretch>
        </p:blipFill>
        <p:spPr>
          <a:xfrm>
            <a:off x="3806701" y="3678022"/>
            <a:ext cx="8270505" cy="2291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37AF1088-81EC-B329-5508-623532E0D827}"/>
              </a:ext>
            </a:extLst>
          </p:cNvPr>
          <p:cNvPicPr>
            <a:picLocks noChangeAspect="1"/>
          </p:cNvPicPr>
          <p:nvPr/>
        </p:nvPicPr>
        <p:blipFill>
          <a:blip r:embed="rId4"/>
          <a:stretch>
            <a:fillRect/>
          </a:stretch>
        </p:blipFill>
        <p:spPr>
          <a:xfrm>
            <a:off x="6753101" y="1222687"/>
            <a:ext cx="5326082" cy="2294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13">
            <a:extLst>
              <a:ext uri="{FF2B5EF4-FFF2-40B4-BE49-F238E27FC236}">
                <a16:creationId xmlns:a16="http://schemas.microsoft.com/office/drawing/2014/main" id="{8CC711EF-8DE3-3BCD-076A-81256A960AA2}"/>
              </a:ext>
            </a:extLst>
          </p:cNvPr>
          <p:cNvSpPr txBox="1">
            <a:spLocks/>
          </p:cNvSpPr>
          <p:nvPr/>
        </p:nvSpPr>
        <p:spPr bwMode="auto">
          <a:xfrm>
            <a:off x="550883" y="968828"/>
            <a:ext cx="5004790" cy="25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a:lstStyle>
          <a:p>
            <a:pPr marL="456565" indent="-456565">
              <a:buFont typeface="Arial"/>
              <a:buChar char="•"/>
            </a:pPr>
            <a:r>
              <a:rPr lang="en-US" sz="2400" err="1">
                <a:cs typeface="Arial"/>
              </a:rPr>
              <a:t>Deepnote</a:t>
            </a:r>
            <a:r>
              <a:rPr lang="en-US" sz="2400">
                <a:cs typeface="Arial"/>
              </a:rPr>
              <a:t>: </a:t>
            </a:r>
            <a:endParaRPr lang="en-US"/>
          </a:p>
          <a:p>
            <a:pPr marL="989965" lvl="1" indent="-380365">
              <a:buFont typeface="Courier New"/>
              <a:buChar char="o"/>
            </a:pPr>
            <a:r>
              <a:rPr lang="en-US" sz="1850">
                <a:cs typeface="Arial"/>
              </a:rPr>
              <a:t>Simultaneous editing</a:t>
            </a:r>
            <a:endParaRPr lang="en-US" sz="3700"/>
          </a:p>
          <a:p>
            <a:pPr marL="989965" lvl="1" indent="-380365">
              <a:buFont typeface="Courier New"/>
              <a:buChar char="o"/>
            </a:pPr>
            <a:r>
              <a:rPr lang="en-US" sz="1850"/>
              <a:t>WinSCP to facilitate output analysis</a:t>
            </a:r>
          </a:p>
          <a:p>
            <a:pPr marL="456565" indent="-456565">
              <a:buFont typeface="Arial"/>
              <a:buChar char="•"/>
            </a:pPr>
            <a:r>
              <a:rPr lang="en-US" sz="2400">
                <a:cs typeface="Arial"/>
              </a:rPr>
              <a:t>Hamming: </a:t>
            </a:r>
          </a:p>
          <a:p>
            <a:pPr marL="989965" lvl="1" indent="-380365">
              <a:buFont typeface="Courier New"/>
              <a:buChar char="o"/>
            </a:pPr>
            <a:r>
              <a:rPr lang="en-US" sz="1850"/>
              <a:t>Each user</a:t>
            </a:r>
            <a:endParaRPr lang="en-US" sz="1850">
              <a:cs typeface="Arial"/>
            </a:endParaRPr>
          </a:p>
          <a:p>
            <a:pPr marL="989965" lvl="1" indent="-380365">
              <a:buFont typeface="Courier New"/>
              <a:buChar char="o"/>
            </a:pPr>
            <a:r>
              <a:rPr lang="en-US" sz="1850"/>
              <a:t>Seamless output analysis</a:t>
            </a:r>
            <a:endParaRPr lang="en-US" sz="1850">
              <a:cs typeface="Arial"/>
            </a:endParaRPr>
          </a:p>
          <a:p>
            <a:pPr marL="456565" indent="-456565">
              <a:buFont typeface="Arial"/>
              <a:buChar char="•"/>
            </a:pPr>
            <a:endParaRPr lang="en-US" sz="2400">
              <a:cs typeface="Arial"/>
            </a:endParaRPr>
          </a:p>
        </p:txBody>
      </p:sp>
    </p:spTree>
    <p:extLst>
      <p:ext uri="{BB962C8B-B14F-4D97-AF65-F5344CB8AC3E}">
        <p14:creationId xmlns:p14="http://schemas.microsoft.com/office/powerpoint/2010/main" val="625715161"/>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2EAE-8666-3CB5-6BE6-C86EF8F5F03F}"/>
              </a:ext>
            </a:extLst>
          </p:cNvPr>
          <p:cNvSpPr>
            <a:spLocks noGrp="1"/>
          </p:cNvSpPr>
          <p:nvPr>
            <p:ph type="title"/>
          </p:nvPr>
        </p:nvSpPr>
        <p:spPr/>
        <p:txBody>
          <a:bodyPr/>
          <a:lstStyle/>
          <a:p>
            <a:r>
              <a:rPr lang="en-US" sz="3700">
                <a:cs typeface="Arial"/>
              </a:rPr>
              <a:t>Launch in Hamming</a:t>
            </a:r>
            <a:endParaRPr lang="en-US" err="1"/>
          </a:p>
        </p:txBody>
      </p:sp>
      <p:pic>
        <p:nvPicPr>
          <p:cNvPr id="4" name="Content Placeholder 3" descr="A computer screen shot of a computer code&#10;&#10;Description automatically generated">
            <a:extLst>
              <a:ext uri="{FF2B5EF4-FFF2-40B4-BE49-F238E27FC236}">
                <a16:creationId xmlns:a16="http://schemas.microsoft.com/office/drawing/2014/main" id="{03F72D17-2652-EC3F-F3DD-A8540244FCBE}"/>
              </a:ext>
            </a:extLst>
          </p:cNvPr>
          <p:cNvPicPr>
            <a:picLocks noGrp="1" noChangeAspect="1"/>
          </p:cNvPicPr>
          <p:nvPr>
            <p:ph idx="1"/>
          </p:nvPr>
        </p:nvPicPr>
        <p:blipFill>
          <a:blip r:embed="rId2"/>
          <a:stretch>
            <a:fillRect/>
          </a:stretch>
        </p:blipFill>
        <p:spPr>
          <a:xfrm>
            <a:off x="1121146" y="5091263"/>
            <a:ext cx="10566400" cy="1310809"/>
          </a:xfrm>
        </p:spPr>
      </p:pic>
      <p:pic>
        <p:nvPicPr>
          <p:cNvPr id="7" name="Picture 6" descr="A black rectangular object with white text&#10;&#10;Description automatically generated">
            <a:extLst>
              <a:ext uri="{FF2B5EF4-FFF2-40B4-BE49-F238E27FC236}">
                <a16:creationId xmlns:a16="http://schemas.microsoft.com/office/drawing/2014/main" id="{867B0ED5-FC24-C71A-AAA5-34D400C64260}"/>
              </a:ext>
            </a:extLst>
          </p:cNvPr>
          <p:cNvPicPr>
            <a:picLocks noChangeAspect="1"/>
          </p:cNvPicPr>
          <p:nvPr/>
        </p:nvPicPr>
        <p:blipFill>
          <a:blip r:embed="rId3"/>
          <a:stretch>
            <a:fillRect/>
          </a:stretch>
        </p:blipFill>
        <p:spPr>
          <a:xfrm>
            <a:off x="1161802" y="4159862"/>
            <a:ext cx="10551227" cy="725318"/>
          </a:xfrm>
          <a:prstGeom prst="rect">
            <a:avLst/>
          </a:prstGeom>
        </p:spPr>
      </p:pic>
      <p:sp>
        <p:nvSpPr>
          <p:cNvPr id="9" name="Content Placeholder 13">
            <a:extLst>
              <a:ext uri="{FF2B5EF4-FFF2-40B4-BE49-F238E27FC236}">
                <a16:creationId xmlns:a16="http://schemas.microsoft.com/office/drawing/2014/main" id="{FFF811E4-C8F0-63C9-4F18-8889AA540270}"/>
              </a:ext>
            </a:extLst>
          </p:cNvPr>
          <p:cNvSpPr txBox="1">
            <a:spLocks/>
          </p:cNvSpPr>
          <p:nvPr/>
        </p:nvSpPr>
        <p:spPr bwMode="auto">
          <a:xfrm>
            <a:off x="550883" y="1166750"/>
            <a:ext cx="4816765" cy="25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a:lstStyle>
          <a:p>
            <a:pPr marL="456565" indent="-456565">
              <a:buFont typeface="Arial"/>
              <a:buChar char="•"/>
            </a:pPr>
            <a:r>
              <a:rPr lang="en-US" sz="2400">
                <a:cs typeface="Arial"/>
              </a:rPr>
              <a:t>Step-by-step process of launching </a:t>
            </a:r>
            <a:r>
              <a:rPr lang="en-US" sz="2400" err="1">
                <a:cs typeface="Arial"/>
              </a:rPr>
              <a:t>Jupyter</a:t>
            </a:r>
            <a:r>
              <a:rPr lang="en-US" sz="2400">
                <a:cs typeface="Arial"/>
              </a:rPr>
              <a:t> notebook on Hamming</a:t>
            </a:r>
          </a:p>
          <a:p>
            <a:pPr marL="456565" indent="-456565">
              <a:buFont typeface="Arial"/>
              <a:buChar char="•"/>
            </a:pPr>
            <a:endParaRPr lang="en-US" sz="2400">
              <a:cs typeface="Arial"/>
            </a:endParaRPr>
          </a:p>
        </p:txBody>
      </p:sp>
      <p:pic>
        <p:nvPicPr>
          <p:cNvPr id="3" name="Picture 2" descr="A computer screen with text and numbers&#10;&#10;Description automatically generated">
            <a:extLst>
              <a:ext uri="{FF2B5EF4-FFF2-40B4-BE49-F238E27FC236}">
                <a16:creationId xmlns:a16="http://schemas.microsoft.com/office/drawing/2014/main" id="{F3234478-2B04-741E-E490-A7BA93F117F5}"/>
              </a:ext>
            </a:extLst>
          </p:cNvPr>
          <p:cNvPicPr>
            <a:picLocks noChangeAspect="1"/>
          </p:cNvPicPr>
          <p:nvPr/>
        </p:nvPicPr>
        <p:blipFill>
          <a:blip r:embed="rId4"/>
          <a:stretch>
            <a:fillRect/>
          </a:stretch>
        </p:blipFill>
        <p:spPr>
          <a:xfrm>
            <a:off x="5521036" y="1075899"/>
            <a:ext cx="6206836" cy="2740589"/>
          </a:xfrm>
          <a:prstGeom prst="rect">
            <a:avLst/>
          </a:prstGeom>
        </p:spPr>
      </p:pic>
    </p:spTree>
    <p:extLst>
      <p:ext uri="{BB962C8B-B14F-4D97-AF65-F5344CB8AC3E}">
        <p14:creationId xmlns:p14="http://schemas.microsoft.com/office/powerpoint/2010/main" val="2482958345"/>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3039-01CD-56FC-222F-2EBA11FF67EC}"/>
              </a:ext>
            </a:extLst>
          </p:cNvPr>
          <p:cNvSpPr>
            <a:spLocks noGrp="1"/>
          </p:cNvSpPr>
          <p:nvPr>
            <p:ph type="title"/>
          </p:nvPr>
        </p:nvSpPr>
        <p:spPr/>
        <p:txBody>
          <a:bodyPr/>
          <a:lstStyle/>
          <a:p>
            <a:r>
              <a:rPr lang="en-US" sz="3700">
                <a:cs typeface="Arial"/>
              </a:rPr>
              <a:t>Output Files</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51A1BE05-6F9A-CC54-994C-2060FB3D4358}"/>
              </a:ext>
            </a:extLst>
          </p:cNvPr>
          <p:cNvPicPr>
            <a:picLocks noGrp="1" noChangeAspect="1"/>
          </p:cNvPicPr>
          <p:nvPr>
            <p:ph idx="1"/>
          </p:nvPr>
        </p:nvPicPr>
        <p:blipFill>
          <a:blip r:embed="rId2"/>
          <a:stretch>
            <a:fillRect/>
          </a:stretch>
        </p:blipFill>
        <p:spPr>
          <a:xfrm>
            <a:off x="852714" y="3959925"/>
            <a:ext cx="10982036" cy="2353789"/>
          </a:xfrm>
        </p:spPr>
      </p:pic>
      <p:pic>
        <p:nvPicPr>
          <p:cNvPr id="6" name="Picture 5" descr="A number on a black background&#10;&#10;Description automatically generated">
            <a:extLst>
              <a:ext uri="{FF2B5EF4-FFF2-40B4-BE49-F238E27FC236}">
                <a16:creationId xmlns:a16="http://schemas.microsoft.com/office/drawing/2014/main" id="{98D9EC94-161E-3EDD-27EC-CA7B1E084331}"/>
              </a:ext>
            </a:extLst>
          </p:cNvPr>
          <p:cNvPicPr>
            <a:picLocks noChangeAspect="1"/>
          </p:cNvPicPr>
          <p:nvPr/>
        </p:nvPicPr>
        <p:blipFill>
          <a:blip r:embed="rId3"/>
          <a:stretch>
            <a:fillRect/>
          </a:stretch>
        </p:blipFill>
        <p:spPr>
          <a:xfrm>
            <a:off x="855023" y="2695393"/>
            <a:ext cx="10996550" cy="900662"/>
          </a:xfrm>
          <a:prstGeom prst="rect">
            <a:avLst/>
          </a:prstGeom>
        </p:spPr>
      </p:pic>
      <p:sp>
        <p:nvSpPr>
          <p:cNvPr id="8" name="Content Placeholder 13">
            <a:extLst>
              <a:ext uri="{FF2B5EF4-FFF2-40B4-BE49-F238E27FC236}">
                <a16:creationId xmlns:a16="http://schemas.microsoft.com/office/drawing/2014/main" id="{3E0D18CE-2805-6524-FC5E-CF148EC18004}"/>
              </a:ext>
            </a:extLst>
          </p:cNvPr>
          <p:cNvSpPr txBox="1">
            <a:spLocks/>
          </p:cNvSpPr>
          <p:nvPr/>
        </p:nvSpPr>
        <p:spPr bwMode="auto">
          <a:xfrm>
            <a:off x="844055" y="1167987"/>
            <a:ext cx="6063673" cy="141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defRPr>
            </a:lvl2pPr>
            <a:lvl3pPr marL="1523962" indent="-304792" algn="l" rtl="0" eaLnBrk="1" fontAlgn="base" hangingPunct="1">
              <a:spcBef>
                <a:spcPct val="20000"/>
              </a:spcBef>
              <a:spcAft>
                <a:spcPct val="0"/>
              </a:spcAft>
              <a:buChar char="•"/>
              <a:defRPr sz="3200">
                <a:solidFill>
                  <a:schemeClr val="tx1"/>
                </a:solidFill>
                <a:latin typeface="+mn-lt"/>
              </a:defRPr>
            </a:lvl3pPr>
            <a:lvl4pPr marL="2133547" indent="-304792" algn="l" rtl="0" eaLnBrk="1" fontAlgn="base" hangingPunct="1">
              <a:spcBef>
                <a:spcPct val="20000"/>
              </a:spcBef>
              <a:spcAft>
                <a:spcPct val="0"/>
              </a:spcAft>
              <a:buChar char="–"/>
              <a:defRPr sz="2667">
                <a:solidFill>
                  <a:schemeClr val="tx1"/>
                </a:solidFill>
                <a:latin typeface="+mn-lt"/>
              </a:defRPr>
            </a:lvl4pPr>
            <a:lvl5pPr marL="2743131" indent="-304792" algn="l" rtl="0" eaLnBrk="1" fontAlgn="base" hangingPunct="1">
              <a:spcBef>
                <a:spcPct val="20000"/>
              </a:spcBef>
              <a:spcAft>
                <a:spcPct val="0"/>
              </a:spcAft>
              <a:buChar char="»"/>
              <a:defRPr sz="2667">
                <a:solidFill>
                  <a:schemeClr val="tx1"/>
                </a:solidFill>
                <a:latin typeface="+mn-lt"/>
              </a:defRPr>
            </a:lvl5pPr>
            <a:lvl6pPr marL="3352716" indent="-304792" algn="l" rtl="0" eaLnBrk="1" fontAlgn="base" hangingPunct="1">
              <a:spcBef>
                <a:spcPct val="20000"/>
              </a:spcBef>
              <a:spcAft>
                <a:spcPct val="0"/>
              </a:spcAft>
              <a:buChar char="»"/>
              <a:defRPr sz="2667">
                <a:solidFill>
                  <a:schemeClr val="tx1"/>
                </a:solidFill>
                <a:latin typeface="+mn-lt"/>
              </a:defRPr>
            </a:lvl6pPr>
            <a:lvl7pPr marL="3962301" indent="-304792" algn="l" rtl="0" eaLnBrk="1" fontAlgn="base" hangingPunct="1">
              <a:spcBef>
                <a:spcPct val="20000"/>
              </a:spcBef>
              <a:spcAft>
                <a:spcPct val="0"/>
              </a:spcAft>
              <a:buChar char="»"/>
              <a:defRPr sz="2667">
                <a:solidFill>
                  <a:schemeClr val="tx1"/>
                </a:solidFill>
                <a:latin typeface="+mn-lt"/>
              </a:defRPr>
            </a:lvl7pPr>
            <a:lvl8pPr marL="4571886" indent="-304792" algn="l" rtl="0" eaLnBrk="1" fontAlgn="base" hangingPunct="1">
              <a:spcBef>
                <a:spcPct val="20000"/>
              </a:spcBef>
              <a:spcAft>
                <a:spcPct val="0"/>
              </a:spcAft>
              <a:buChar char="»"/>
              <a:defRPr sz="2667">
                <a:solidFill>
                  <a:schemeClr val="tx1"/>
                </a:solidFill>
                <a:latin typeface="+mn-lt"/>
              </a:defRPr>
            </a:lvl8pPr>
            <a:lvl9pPr marL="5181470" indent="-304792" algn="l" rtl="0" eaLnBrk="1" fontAlgn="base" hangingPunct="1">
              <a:spcBef>
                <a:spcPct val="20000"/>
              </a:spcBef>
              <a:spcAft>
                <a:spcPct val="0"/>
              </a:spcAft>
              <a:buChar char="»"/>
              <a:defRPr sz="2667">
                <a:solidFill>
                  <a:schemeClr val="tx1"/>
                </a:solidFill>
                <a:latin typeface="+mn-lt"/>
              </a:defRPr>
            </a:lvl9pPr>
          </a:lstStyle>
          <a:p>
            <a:pPr marL="456565" indent="-456565">
              <a:buFont typeface="Arial"/>
              <a:buChar char="•"/>
            </a:pPr>
            <a:r>
              <a:rPr lang="en-US" sz="2400">
                <a:cs typeface="Arial"/>
              </a:rPr>
              <a:t>Data Outputs: JSON files</a:t>
            </a:r>
          </a:p>
          <a:p>
            <a:pPr marL="456565" indent="-456565">
              <a:buFont typeface="Arial"/>
              <a:buChar char="•"/>
            </a:pPr>
            <a:r>
              <a:rPr lang="en-US" sz="2400">
                <a:cs typeface="Arial"/>
              </a:rPr>
              <a:t>Print Outputs: Text files</a:t>
            </a:r>
          </a:p>
          <a:p>
            <a:pPr marL="456565" indent="-456565">
              <a:buFont typeface="Arial"/>
              <a:buChar char="•"/>
            </a:pPr>
            <a:endParaRPr lang="en-US" sz="2400">
              <a:cs typeface="Arial"/>
            </a:endParaRPr>
          </a:p>
        </p:txBody>
      </p:sp>
    </p:spTree>
    <p:extLst>
      <p:ext uri="{BB962C8B-B14F-4D97-AF65-F5344CB8AC3E}">
        <p14:creationId xmlns:p14="http://schemas.microsoft.com/office/powerpoint/2010/main" val="1762007665"/>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6FB9-8462-7CB0-1890-16BD27846586}"/>
              </a:ext>
            </a:extLst>
          </p:cNvPr>
          <p:cNvSpPr>
            <a:spLocks noGrp="1"/>
          </p:cNvSpPr>
          <p:nvPr>
            <p:ph type="title"/>
          </p:nvPr>
        </p:nvSpPr>
        <p:spPr/>
        <p:txBody>
          <a:bodyPr/>
          <a:lstStyle/>
          <a:p>
            <a:r>
              <a:rPr lang="en-US" sz="3700">
                <a:cs typeface="Arial"/>
              </a:rPr>
              <a:t>Agenda</a:t>
            </a:r>
            <a:endParaRPr lang="en-US"/>
          </a:p>
        </p:txBody>
      </p:sp>
      <p:sp>
        <p:nvSpPr>
          <p:cNvPr id="3" name="Content Placeholder 2">
            <a:extLst>
              <a:ext uri="{FF2B5EF4-FFF2-40B4-BE49-F238E27FC236}">
                <a16:creationId xmlns:a16="http://schemas.microsoft.com/office/drawing/2014/main" id="{D4B6D88E-8ABC-F6A4-4901-B6667CABD446}"/>
              </a:ext>
            </a:extLst>
          </p:cNvPr>
          <p:cNvSpPr>
            <a:spLocks noGrp="1"/>
          </p:cNvSpPr>
          <p:nvPr>
            <p:ph idx="1"/>
          </p:nvPr>
        </p:nvSpPr>
        <p:spPr/>
        <p:txBody>
          <a:bodyPr/>
          <a:lstStyle/>
          <a:p>
            <a:pPr marL="456565" indent="-456565"/>
            <a:r>
              <a:rPr lang="en-US" sz="3200">
                <a:cs typeface="Arial"/>
              </a:rPr>
              <a:t>Introduction</a:t>
            </a:r>
          </a:p>
          <a:p>
            <a:pPr marL="456565" indent="-456565"/>
            <a:r>
              <a:rPr lang="en-US" sz="3200">
                <a:cs typeface="Arial"/>
              </a:rPr>
              <a:t>Data</a:t>
            </a:r>
          </a:p>
          <a:p>
            <a:pPr marL="456565" indent="-456565"/>
            <a:r>
              <a:rPr lang="en-US" sz="3200">
                <a:cs typeface="Arial"/>
              </a:rPr>
              <a:t>Neural Networks</a:t>
            </a:r>
          </a:p>
          <a:p>
            <a:pPr marL="456565" indent="-456565"/>
            <a:r>
              <a:rPr lang="en-US" sz="3200">
                <a:cs typeface="Arial"/>
              </a:rPr>
              <a:t>GitHub</a:t>
            </a:r>
          </a:p>
          <a:p>
            <a:pPr marL="456565" indent="-456565"/>
            <a:r>
              <a:rPr lang="en-US" sz="3200">
                <a:cs typeface="Arial"/>
              </a:rPr>
              <a:t>Local vs. Hamming CPU</a:t>
            </a:r>
          </a:p>
          <a:p>
            <a:pPr marL="456565" indent="-456565"/>
            <a:r>
              <a:rPr lang="en-US" sz="3200">
                <a:cs typeface="Arial"/>
              </a:rPr>
              <a:t>Output Analysis</a:t>
            </a:r>
          </a:p>
          <a:p>
            <a:pPr marL="456565" indent="-456565"/>
            <a:r>
              <a:rPr lang="en-US" sz="3200">
                <a:cs typeface="Arial"/>
              </a:rPr>
              <a:t>Challenges</a:t>
            </a:r>
          </a:p>
          <a:p>
            <a:pPr marL="456565" indent="-456565"/>
            <a:r>
              <a:rPr lang="en-US" sz="3200">
                <a:cs typeface="Arial"/>
              </a:rPr>
              <a:t>Conclusions</a:t>
            </a:r>
          </a:p>
          <a:p>
            <a:pPr marL="456565" indent="-456565"/>
            <a:r>
              <a:rPr lang="en-US" sz="3200">
                <a:cs typeface="Arial"/>
              </a:rPr>
              <a:t>Future Work</a:t>
            </a:r>
          </a:p>
          <a:p>
            <a:pPr marL="456565" indent="-456565"/>
            <a:endParaRPr lang="en-US" sz="4250">
              <a:cs typeface="Arial"/>
            </a:endParaRPr>
          </a:p>
        </p:txBody>
      </p:sp>
      <p:pic>
        <p:nvPicPr>
          <p:cNvPr id="4" name="Picture 3" descr="I'm not a robot">
            <a:extLst>
              <a:ext uri="{FF2B5EF4-FFF2-40B4-BE49-F238E27FC236}">
                <a16:creationId xmlns:a16="http://schemas.microsoft.com/office/drawing/2014/main" id="{FA1A7AF6-837D-1DC0-435A-A405C5691A7F}"/>
              </a:ext>
            </a:extLst>
          </p:cNvPr>
          <p:cNvPicPr>
            <a:picLocks noChangeAspect="1"/>
          </p:cNvPicPr>
          <p:nvPr/>
        </p:nvPicPr>
        <p:blipFill>
          <a:blip r:embed="rId2"/>
          <a:stretch>
            <a:fillRect/>
          </a:stretch>
        </p:blipFill>
        <p:spPr>
          <a:xfrm>
            <a:off x="7420503" y="1148821"/>
            <a:ext cx="3954991" cy="5332941"/>
          </a:xfrm>
          <a:prstGeom prst="rect">
            <a:avLst/>
          </a:prstGeom>
        </p:spPr>
      </p:pic>
    </p:spTree>
    <p:extLst>
      <p:ext uri="{BB962C8B-B14F-4D97-AF65-F5344CB8AC3E}">
        <p14:creationId xmlns:p14="http://schemas.microsoft.com/office/powerpoint/2010/main" val="3426584223"/>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p:txBody>
          <a:bodyPr/>
          <a:lstStyle/>
          <a:p>
            <a:r>
              <a:rPr lang="en-US" sz="3700">
                <a:cs typeface="Arial"/>
              </a:rPr>
              <a:t>Output Analysis</a:t>
            </a:r>
            <a:endParaRPr lang="en-US"/>
          </a:p>
        </p:txBody>
      </p:sp>
      <p:pic>
        <p:nvPicPr>
          <p:cNvPr id="12" name="Picture 11" descr="A graph with green line and black background&#10;&#10;Description automatically generated">
            <a:extLst>
              <a:ext uri="{FF2B5EF4-FFF2-40B4-BE49-F238E27FC236}">
                <a16:creationId xmlns:a16="http://schemas.microsoft.com/office/drawing/2014/main" id="{EDE29348-FB96-953A-6966-C6C5F66B9BAE}"/>
              </a:ext>
            </a:extLst>
          </p:cNvPr>
          <p:cNvPicPr>
            <a:picLocks noChangeAspect="1"/>
          </p:cNvPicPr>
          <p:nvPr/>
        </p:nvPicPr>
        <p:blipFill>
          <a:blip r:embed="rId2"/>
          <a:stretch>
            <a:fillRect/>
          </a:stretch>
        </p:blipFill>
        <p:spPr>
          <a:xfrm>
            <a:off x="7614062" y="4324175"/>
            <a:ext cx="4257302" cy="2286845"/>
          </a:xfrm>
          <a:prstGeom prst="rect">
            <a:avLst/>
          </a:prstGeom>
        </p:spPr>
      </p:pic>
      <p:sp>
        <p:nvSpPr>
          <p:cNvPr id="14" name="Content Placeholder 13">
            <a:extLst>
              <a:ext uri="{FF2B5EF4-FFF2-40B4-BE49-F238E27FC236}">
                <a16:creationId xmlns:a16="http://schemas.microsoft.com/office/drawing/2014/main" id="{2D321902-DA4C-48D3-9034-6398793DCC13}"/>
              </a:ext>
            </a:extLst>
          </p:cNvPr>
          <p:cNvSpPr>
            <a:spLocks noGrp="1"/>
          </p:cNvSpPr>
          <p:nvPr>
            <p:ph idx="1"/>
          </p:nvPr>
        </p:nvSpPr>
        <p:spPr>
          <a:xfrm>
            <a:off x="729013" y="4323607"/>
            <a:ext cx="6063673" cy="2148444"/>
          </a:xfrm>
        </p:spPr>
        <p:txBody>
          <a:bodyPr/>
          <a:lstStyle/>
          <a:p>
            <a:pPr marL="456565" indent="-456565">
              <a:buFont typeface="Arial"/>
              <a:buChar char="•"/>
            </a:pPr>
            <a:r>
              <a:rPr lang="en-US" sz="2400">
                <a:cs typeface="Arial"/>
              </a:rPr>
              <a:t>Total results : 100</a:t>
            </a:r>
          </a:p>
          <a:p>
            <a:pPr marL="456565" indent="-456565">
              <a:buFont typeface="Arial"/>
              <a:buChar char="•"/>
            </a:pPr>
            <a:r>
              <a:rPr lang="en-US" sz="2400">
                <a:cs typeface="Arial"/>
              </a:rPr>
              <a:t>Average loss: 22.3%</a:t>
            </a:r>
            <a:endParaRPr lang="en-US" sz="4250">
              <a:cs typeface="Arial"/>
            </a:endParaRPr>
          </a:p>
          <a:p>
            <a:pPr marL="456565" indent="-456565">
              <a:buFont typeface="Arial"/>
              <a:buChar char="•"/>
            </a:pPr>
            <a:r>
              <a:rPr lang="en-US" sz="2400">
                <a:cs typeface="Arial"/>
              </a:rPr>
              <a:t>Average accuracy: 94.53%</a:t>
            </a:r>
            <a:endParaRPr lang="en-US" sz="4250">
              <a:cs typeface="Arial"/>
            </a:endParaRPr>
          </a:p>
        </p:txBody>
      </p:sp>
      <p:pic>
        <p:nvPicPr>
          <p:cNvPr id="15" name="Picture 14" descr="A graph with lines and numbers&#10;&#10;Description automatically generated">
            <a:extLst>
              <a:ext uri="{FF2B5EF4-FFF2-40B4-BE49-F238E27FC236}">
                <a16:creationId xmlns:a16="http://schemas.microsoft.com/office/drawing/2014/main" id="{5A924CAE-3512-5C4F-475F-30D30DE5A25C}"/>
              </a:ext>
            </a:extLst>
          </p:cNvPr>
          <p:cNvPicPr>
            <a:picLocks noChangeAspect="1"/>
          </p:cNvPicPr>
          <p:nvPr/>
        </p:nvPicPr>
        <p:blipFill>
          <a:blip r:embed="rId3"/>
          <a:stretch>
            <a:fillRect/>
          </a:stretch>
        </p:blipFill>
        <p:spPr>
          <a:xfrm>
            <a:off x="657101" y="1219827"/>
            <a:ext cx="8364187" cy="2736008"/>
          </a:xfrm>
          <a:prstGeom prst="rect">
            <a:avLst/>
          </a:prstGeom>
        </p:spPr>
      </p:pic>
    </p:spTree>
    <p:extLst>
      <p:ext uri="{BB962C8B-B14F-4D97-AF65-F5344CB8AC3E}">
        <p14:creationId xmlns:p14="http://schemas.microsoft.com/office/powerpoint/2010/main" val="182297577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a:xfrm>
            <a:off x="3048000" y="0"/>
            <a:ext cx="8737600" cy="762000"/>
          </a:xfrm>
        </p:spPr>
        <p:txBody>
          <a:bodyPr wrap="square" anchor="ctr">
            <a:normAutofit/>
          </a:bodyPr>
          <a:lstStyle/>
          <a:p>
            <a:r>
              <a:rPr lang="en-US"/>
              <a:t>Challenges, conclusions</a:t>
            </a:r>
          </a:p>
        </p:txBody>
      </p:sp>
      <p:sp>
        <p:nvSpPr>
          <p:cNvPr id="3" name="Content Placeholder 2">
            <a:extLst>
              <a:ext uri="{FF2B5EF4-FFF2-40B4-BE49-F238E27FC236}">
                <a16:creationId xmlns:a16="http://schemas.microsoft.com/office/drawing/2014/main" id="{BC392DDF-8B08-A067-0D14-E8FE08B10387}"/>
              </a:ext>
            </a:extLst>
          </p:cNvPr>
          <p:cNvSpPr>
            <a:spLocks noGrp="1"/>
          </p:cNvSpPr>
          <p:nvPr>
            <p:ph sz="half" idx="1"/>
          </p:nvPr>
        </p:nvSpPr>
        <p:spPr>
          <a:xfrm>
            <a:off x="609600" y="1295400"/>
            <a:ext cx="5384800" cy="4800600"/>
          </a:xfrm>
        </p:spPr>
        <p:txBody>
          <a:bodyPr wrap="square" anchor="t">
            <a:normAutofit/>
          </a:bodyPr>
          <a:lstStyle/>
          <a:p>
            <a:pPr marL="0" indent="0">
              <a:lnSpc>
                <a:spcPct val="90000"/>
              </a:lnSpc>
              <a:buNone/>
            </a:pPr>
            <a:r>
              <a:rPr lang="en-US" sz="2100" b="1"/>
              <a:t>Challenges</a:t>
            </a:r>
            <a:endParaRPr lang="en-US" sz="2100"/>
          </a:p>
          <a:p>
            <a:pPr marL="0" indent="0">
              <a:lnSpc>
                <a:spcPct val="90000"/>
              </a:lnSpc>
              <a:buNone/>
            </a:pPr>
            <a:r>
              <a:rPr lang="en-US" sz="2100"/>
              <a:t>Using Hamming for this experiment was not trivial! </a:t>
            </a:r>
          </a:p>
          <a:p>
            <a:pPr marL="0" indent="0">
              <a:lnSpc>
                <a:spcPct val="90000"/>
              </a:lnSpc>
              <a:buNone/>
            </a:pPr>
            <a:r>
              <a:rPr lang="en-US" sz="2100"/>
              <a:t>Debugging can be challenging in Hamming. </a:t>
            </a:r>
          </a:p>
          <a:p>
            <a:pPr marL="0" indent="0">
              <a:lnSpc>
                <a:spcPct val="90000"/>
              </a:lnSpc>
              <a:buNone/>
            </a:pPr>
            <a:endParaRPr lang="en-US" sz="2100" b="1"/>
          </a:p>
          <a:p>
            <a:pPr marL="0" indent="0">
              <a:lnSpc>
                <a:spcPct val="90000"/>
              </a:lnSpc>
              <a:buNone/>
            </a:pPr>
            <a:endParaRPr lang="en-US" sz="2100" b="1"/>
          </a:p>
          <a:p>
            <a:pPr marL="0" indent="0">
              <a:lnSpc>
                <a:spcPct val="90000"/>
              </a:lnSpc>
              <a:buNone/>
            </a:pPr>
            <a:r>
              <a:rPr lang="en-US" sz="2100" b="1"/>
              <a:t>Conclusions</a:t>
            </a:r>
            <a:endParaRPr lang="en-US" sz="2100"/>
          </a:p>
          <a:p>
            <a:pPr marL="0" indent="0">
              <a:lnSpc>
                <a:spcPct val="90000"/>
              </a:lnSpc>
              <a:buNone/>
            </a:pPr>
            <a:r>
              <a:rPr lang="en-US" sz="2100"/>
              <a:t>The basic methodology used where we feed index values to a python script that then reads in the hyperparameters to test, can be applied to many use cases relevant to the students thesis work in our class or various OR tasks.</a:t>
            </a:r>
          </a:p>
          <a:p>
            <a:pPr marL="0" indent="0">
              <a:lnSpc>
                <a:spcPct val="90000"/>
              </a:lnSpc>
              <a:buNone/>
            </a:pPr>
            <a:endParaRPr lang="en-US" sz="2100"/>
          </a:p>
        </p:txBody>
      </p:sp>
      <p:pic>
        <p:nvPicPr>
          <p:cNvPr id="4" name="Рисунок 3" descr="HPC Solutions | Ansys High-Performance Computing">
            <a:extLst>
              <a:ext uri="{FF2B5EF4-FFF2-40B4-BE49-F238E27FC236}">
                <a16:creationId xmlns:a16="http://schemas.microsoft.com/office/drawing/2014/main" id="{C332214E-6AEF-6CA2-571A-E073A157A298}"/>
              </a:ext>
            </a:extLst>
          </p:cNvPr>
          <p:cNvPicPr>
            <a:picLocks noChangeAspect="1"/>
          </p:cNvPicPr>
          <p:nvPr/>
        </p:nvPicPr>
        <p:blipFill rotWithShape="1">
          <a:blip r:embed="rId2"/>
          <a:srcRect l="5866" r="11969" b="-2"/>
          <a:stretch/>
        </p:blipFill>
        <p:spPr>
          <a:xfrm>
            <a:off x="6197600" y="1295400"/>
            <a:ext cx="5384800" cy="4800600"/>
          </a:xfrm>
          <a:prstGeom prst="rect">
            <a:avLst/>
          </a:prstGeom>
          <a:noFill/>
        </p:spPr>
      </p:pic>
    </p:spTree>
    <p:extLst>
      <p:ext uri="{BB962C8B-B14F-4D97-AF65-F5344CB8AC3E}">
        <p14:creationId xmlns:p14="http://schemas.microsoft.com/office/powerpoint/2010/main" val="3338493507"/>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p:txBody>
          <a:bodyPr/>
          <a:lstStyle/>
          <a:p>
            <a:r>
              <a:rPr lang="en-US" sz="3700">
                <a:cs typeface="Arial"/>
              </a:rPr>
              <a:t>Future work</a:t>
            </a:r>
          </a:p>
        </p:txBody>
      </p:sp>
      <p:sp>
        <p:nvSpPr>
          <p:cNvPr id="3" name="Content Placeholder 2">
            <a:extLst>
              <a:ext uri="{FF2B5EF4-FFF2-40B4-BE49-F238E27FC236}">
                <a16:creationId xmlns:a16="http://schemas.microsoft.com/office/drawing/2014/main" id="{BC392DDF-8B08-A067-0D14-E8FE08B10387}"/>
              </a:ext>
            </a:extLst>
          </p:cNvPr>
          <p:cNvSpPr>
            <a:spLocks noGrp="1"/>
          </p:cNvSpPr>
          <p:nvPr>
            <p:ph idx="1"/>
          </p:nvPr>
        </p:nvSpPr>
        <p:spPr/>
        <p:txBody>
          <a:bodyPr/>
          <a:lstStyle/>
          <a:p>
            <a:pPr marL="0" indent="0">
              <a:buNone/>
            </a:pPr>
            <a:r>
              <a:rPr lang="en-US" sz="2400" b="1">
                <a:solidFill>
                  <a:srgbClr val="283849"/>
                </a:solidFill>
                <a:ea typeface="+mn-lt"/>
                <a:cs typeface="+mn-lt"/>
              </a:rPr>
              <a:t>Interesting extensions of this work:</a:t>
            </a:r>
            <a:endParaRPr lang="en-US" sz="2400" b="1">
              <a:cs typeface="Arial"/>
            </a:endParaRPr>
          </a:p>
          <a:p>
            <a:pPr marL="0" indent="0">
              <a:buNone/>
            </a:pPr>
            <a:endParaRPr lang="en-US" sz="2400">
              <a:solidFill>
                <a:srgbClr val="283849"/>
              </a:solidFill>
              <a:ea typeface="+mn-lt"/>
              <a:cs typeface="+mn-lt"/>
            </a:endParaRPr>
          </a:p>
          <a:p>
            <a:pPr marL="456565" indent="-456565">
              <a:buFont typeface="Wingdings"/>
              <a:buChar char="Ø"/>
            </a:pPr>
            <a:r>
              <a:rPr lang="en-US" sz="2400">
                <a:solidFill>
                  <a:srgbClr val="283849"/>
                </a:solidFill>
                <a:ea typeface="+mn-lt"/>
                <a:cs typeface="+mn-lt"/>
              </a:rPr>
              <a:t>Make this methodology more robust</a:t>
            </a:r>
            <a:endParaRPr lang="en-US" sz="2400">
              <a:solidFill>
                <a:srgbClr val="283849"/>
              </a:solidFill>
              <a:cs typeface="Arial"/>
            </a:endParaRPr>
          </a:p>
          <a:p>
            <a:pPr marL="456565" indent="-456565">
              <a:buFont typeface="Wingdings"/>
              <a:buChar char="Ø"/>
            </a:pPr>
            <a:r>
              <a:rPr lang="en-US" sz="2400">
                <a:solidFill>
                  <a:srgbClr val="283849"/>
                </a:solidFill>
                <a:ea typeface="+mn-lt"/>
                <a:cs typeface="+mn-lt"/>
              </a:rPr>
              <a:t>Evaluating other metrics </a:t>
            </a:r>
          </a:p>
          <a:p>
            <a:pPr marL="456565" indent="-456565">
              <a:buFont typeface="Wingdings"/>
              <a:buChar char="Ø"/>
            </a:pPr>
            <a:endParaRPr lang="en-US" sz="2400">
              <a:solidFill>
                <a:srgbClr val="283849"/>
              </a:solidFill>
              <a:cs typeface="Arial"/>
            </a:endParaRPr>
          </a:p>
          <a:p>
            <a:pPr marL="0" indent="0">
              <a:buNone/>
            </a:pPr>
            <a:endParaRPr lang="en-US" sz="4250">
              <a:cs typeface="Arial"/>
            </a:endParaRPr>
          </a:p>
        </p:txBody>
      </p:sp>
      <p:pic>
        <p:nvPicPr>
          <p:cNvPr id="5" name="Рисунок 4" descr="Cluster Computing Unleashed: Harnessing Collective Power for Robust  Performance | by Bragadeesh Sundararajan | Nov, 2023 | Medium">
            <a:extLst>
              <a:ext uri="{FF2B5EF4-FFF2-40B4-BE49-F238E27FC236}">
                <a16:creationId xmlns:a16="http://schemas.microsoft.com/office/drawing/2014/main" id="{C47F0D68-3765-9A3E-2FAC-1ECE88F528BE}"/>
              </a:ext>
            </a:extLst>
          </p:cNvPr>
          <p:cNvPicPr>
            <a:picLocks noChangeAspect="1"/>
          </p:cNvPicPr>
          <p:nvPr/>
        </p:nvPicPr>
        <p:blipFill>
          <a:blip r:embed="rId2"/>
          <a:stretch>
            <a:fillRect/>
          </a:stretch>
        </p:blipFill>
        <p:spPr>
          <a:xfrm>
            <a:off x="1749467" y="3591839"/>
            <a:ext cx="2931090" cy="2931090"/>
          </a:xfrm>
          <a:prstGeom prst="ellipse">
            <a:avLst/>
          </a:prstGeom>
          <a:ln>
            <a:noFill/>
          </a:ln>
          <a:effectLst>
            <a:softEdge rad="112500"/>
          </a:effectLst>
        </p:spPr>
      </p:pic>
      <p:pic>
        <p:nvPicPr>
          <p:cNvPr id="8" name="Рисунок 7" descr="Malware Through the Eyes of a Convolutional Neural Network | CrowdStrike">
            <a:extLst>
              <a:ext uri="{FF2B5EF4-FFF2-40B4-BE49-F238E27FC236}">
                <a16:creationId xmlns:a16="http://schemas.microsoft.com/office/drawing/2014/main" id="{9F6206F8-4971-F29A-187F-28E34667A197}"/>
              </a:ext>
            </a:extLst>
          </p:cNvPr>
          <p:cNvPicPr>
            <a:picLocks noChangeAspect="1"/>
          </p:cNvPicPr>
          <p:nvPr/>
        </p:nvPicPr>
        <p:blipFill>
          <a:blip r:embed="rId3"/>
          <a:stretch>
            <a:fillRect/>
          </a:stretch>
        </p:blipFill>
        <p:spPr>
          <a:xfrm>
            <a:off x="7417496" y="2191786"/>
            <a:ext cx="3202486" cy="2328288"/>
          </a:xfrm>
          <a:prstGeom prst="rect">
            <a:avLst/>
          </a:prstGeom>
          <a:ln>
            <a:noFill/>
          </a:ln>
          <a:effectLst>
            <a:softEdge rad="112500"/>
          </a:effectLst>
        </p:spPr>
      </p:pic>
      <p:sp>
        <p:nvSpPr>
          <p:cNvPr id="9" name="TextBox 8">
            <a:extLst>
              <a:ext uri="{FF2B5EF4-FFF2-40B4-BE49-F238E27FC236}">
                <a16:creationId xmlns:a16="http://schemas.microsoft.com/office/drawing/2014/main" id="{38C34AA6-1E47-F0DD-9833-A92A0847DD4B}"/>
              </a:ext>
            </a:extLst>
          </p:cNvPr>
          <p:cNvSpPr txBox="1"/>
          <p:nvPr/>
        </p:nvSpPr>
        <p:spPr>
          <a:xfrm>
            <a:off x="6550069" y="4906027"/>
            <a:ext cx="5240053" cy="904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6565" indent="-456565">
              <a:spcBef>
                <a:spcPct val="20000"/>
              </a:spcBef>
              <a:spcAft>
                <a:spcPct val="0"/>
              </a:spcAft>
              <a:buFont typeface="Wingdings,Sans-Serif"/>
              <a:buChar char="Ø"/>
            </a:pPr>
            <a:r>
              <a:rPr lang="en-US" sz="2400">
                <a:solidFill>
                  <a:srgbClr val="283849"/>
                </a:solidFill>
              </a:rPr>
              <a:t>Utilizing GPU's</a:t>
            </a:r>
          </a:p>
          <a:p>
            <a:pPr marL="456565" indent="-456565">
              <a:spcBef>
                <a:spcPct val="20000"/>
              </a:spcBef>
              <a:spcAft>
                <a:spcPct val="0"/>
              </a:spcAft>
              <a:buFont typeface="Wingdings,Sans-Serif"/>
              <a:buChar char="Ø"/>
            </a:pPr>
            <a:r>
              <a:rPr lang="en-US" sz="2400">
                <a:solidFill>
                  <a:srgbClr val="283849"/>
                </a:solidFill>
              </a:rPr>
              <a:t>Improving the user experience </a:t>
            </a:r>
            <a:endParaRPr lang="ru-RU"/>
          </a:p>
        </p:txBody>
      </p:sp>
    </p:spTree>
    <p:extLst>
      <p:ext uri="{BB962C8B-B14F-4D97-AF65-F5344CB8AC3E}">
        <p14:creationId xmlns:p14="http://schemas.microsoft.com/office/powerpoint/2010/main" val="3614037254"/>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p:txBody>
          <a:bodyPr/>
          <a:lstStyle/>
          <a:p>
            <a:r>
              <a:rPr lang="en-US" sz="3700">
                <a:cs typeface="Arial"/>
              </a:rPr>
              <a:t>Questions</a:t>
            </a:r>
          </a:p>
        </p:txBody>
      </p:sp>
      <p:sp>
        <p:nvSpPr>
          <p:cNvPr id="3" name="Content Placeholder 2">
            <a:extLst>
              <a:ext uri="{FF2B5EF4-FFF2-40B4-BE49-F238E27FC236}">
                <a16:creationId xmlns:a16="http://schemas.microsoft.com/office/drawing/2014/main" id="{BC392DDF-8B08-A067-0D14-E8FE08B10387}"/>
              </a:ext>
            </a:extLst>
          </p:cNvPr>
          <p:cNvSpPr>
            <a:spLocks noGrp="1"/>
          </p:cNvSpPr>
          <p:nvPr>
            <p:ph idx="1"/>
          </p:nvPr>
        </p:nvSpPr>
        <p:spPr/>
        <p:txBody>
          <a:bodyPr/>
          <a:lstStyle/>
          <a:p>
            <a:pPr marL="0" indent="0">
              <a:buNone/>
            </a:pPr>
            <a:endParaRPr lang="en-US" sz="2400">
              <a:solidFill>
                <a:srgbClr val="000000"/>
              </a:solidFill>
              <a:ea typeface="+mn-lt"/>
              <a:cs typeface="+mn-lt"/>
            </a:endParaRPr>
          </a:p>
          <a:p>
            <a:pPr marL="456565" indent="-456565">
              <a:buFont typeface="Wingdings"/>
              <a:buChar char="Ø"/>
            </a:pPr>
            <a:endParaRPr lang="en-US" sz="2400">
              <a:solidFill>
                <a:srgbClr val="283849"/>
              </a:solidFill>
              <a:cs typeface="Arial"/>
            </a:endParaRPr>
          </a:p>
          <a:p>
            <a:pPr marL="0" indent="0">
              <a:buNone/>
            </a:pPr>
            <a:endParaRPr lang="en-US" sz="4250">
              <a:cs typeface="Arial"/>
            </a:endParaRPr>
          </a:p>
        </p:txBody>
      </p:sp>
      <p:pic>
        <p:nvPicPr>
          <p:cNvPr id="4" name="Рисунок 3" descr="Top 3 Practical Quantum Computing Questions">
            <a:extLst>
              <a:ext uri="{FF2B5EF4-FFF2-40B4-BE49-F238E27FC236}">
                <a16:creationId xmlns:a16="http://schemas.microsoft.com/office/drawing/2014/main" id="{7C9275B0-C537-BA8B-571D-DC2A4F2D72CC}"/>
              </a:ext>
            </a:extLst>
          </p:cNvPr>
          <p:cNvPicPr>
            <a:picLocks noChangeAspect="1"/>
          </p:cNvPicPr>
          <p:nvPr/>
        </p:nvPicPr>
        <p:blipFill>
          <a:blip r:embed="rId2"/>
          <a:stretch>
            <a:fillRect/>
          </a:stretch>
        </p:blipFill>
        <p:spPr>
          <a:xfrm>
            <a:off x="1572017" y="687234"/>
            <a:ext cx="9350677" cy="6235090"/>
          </a:xfrm>
          <a:prstGeom prst="rect">
            <a:avLst/>
          </a:prstGeom>
          <a:ln>
            <a:noFill/>
          </a:ln>
          <a:effectLst>
            <a:softEdge rad="112500"/>
          </a:effectLst>
        </p:spPr>
      </p:pic>
    </p:spTree>
    <p:extLst>
      <p:ext uri="{BB962C8B-B14F-4D97-AF65-F5344CB8AC3E}">
        <p14:creationId xmlns:p14="http://schemas.microsoft.com/office/powerpoint/2010/main" val="2892962288"/>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C027-B1EA-9F55-EE89-A7ECD15FF464}"/>
              </a:ext>
            </a:extLst>
          </p:cNvPr>
          <p:cNvSpPr>
            <a:spLocks noGrp="1"/>
          </p:cNvSpPr>
          <p:nvPr>
            <p:ph type="title"/>
          </p:nvPr>
        </p:nvSpPr>
        <p:spPr/>
        <p:txBody>
          <a:bodyPr/>
          <a:lstStyle/>
          <a:p>
            <a:r>
              <a:rPr lang="en-US" sz="3700">
                <a:cs typeface="Arial"/>
              </a:rPr>
              <a:t>Research Question</a:t>
            </a:r>
            <a:endParaRPr lang="en-US"/>
          </a:p>
        </p:txBody>
      </p:sp>
      <p:sp>
        <p:nvSpPr>
          <p:cNvPr id="3" name="Content Placeholder 2">
            <a:extLst>
              <a:ext uri="{FF2B5EF4-FFF2-40B4-BE49-F238E27FC236}">
                <a16:creationId xmlns:a16="http://schemas.microsoft.com/office/drawing/2014/main" id="{7347C203-22B6-39D0-0BE7-75F6427552BF}"/>
              </a:ext>
            </a:extLst>
          </p:cNvPr>
          <p:cNvSpPr>
            <a:spLocks noGrp="1"/>
          </p:cNvSpPr>
          <p:nvPr>
            <p:ph idx="1"/>
          </p:nvPr>
        </p:nvSpPr>
        <p:spPr/>
        <p:txBody>
          <a:bodyPr/>
          <a:lstStyle/>
          <a:p>
            <a:pPr marL="456565" indent="-456565">
              <a:buFont typeface="Arial"/>
              <a:buChar char="•"/>
            </a:pPr>
            <a:r>
              <a:rPr lang="en-US" sz="3200">
                <a:ea typeface="+mn-lt"/>
                <a:cs typeface="+mn-lt"/>
              </a:rPr>
              <a:t>Neural network models are frequently used in classification problems, but their performance on metrics like accuracy and robustness are </a:t>
            </a:r>
            <a:r>
              <a:rPr lang="en-US" sz="3200" u="sng">
                <a:solidFill>
                  <a:srgbClr val="000000"/>
                </a:solidFill>
                <a:ea typeface="+mn-lt"/>
                <a:cs typeface="+mn-lt"/>
              </a:rPr>
              <a:t>highly</a:t>
            </a:r>
            <a:r>
              <a:rPr lang="en-US" sz="3200" u="sng" dirty="0">
                <a:ea typeface="+mn-lt"/>
                <a:cs typeface="+mn-lt"/>
              </a:rPr>
              <a:t> </a:t>
            </a:r>
            <a:r>
              <a:rPr lang="en-US" sz="3200" u="sng">
                <a:ea typeface="+mn-lt"/>
                <a:cs typeface="+mn-lt"/>
              </a:rPr>
              <a:t>dependent on the hyperparameters</a:t>
            </a:r>
            <a:r>
              <a:rPr lang="en-US" sz="3200">
                <a:ea typeface="+mn-lt"/>
                <a:cs typeface="+mn-lt"/>
              </a:rPr>
              <a:t> that users set when constructing the model. </a:t>
            </a:r>
            <a:endParaRPr lang="en-US"/>
          </a:p>
          <a:p>
            <a:pPr marL="456565" indent="-456565">
              <a:buFont typeface="Arial"/>
              <a:buChar char="•"/>
            </a:pPr>
            <a:r>
              <a:rPr lang="en-US" sz="3200">
                <a:ea typeface="+mn-lt"/>
                <a:cs typeface="+mn-lt"/>
              </a:rPr>
              <a:t>Given this, how can we run multiple tests of different parameters in parallel using the high-performance computing (HPC) cluster here at NPS to find optimal hyperparameter settings of a neural network.</a:t>
            </a:r>
            <a:endParaRPr lang="en-US" sz="3200">
              <a:cs typeface="Arial"/>
            </a:endParaRPr>
          </a:p>
          <a:p>
            <a:pPr marL="456565" indent="-456565">
              <a:buFont typeface="Arial"/>
            </a:pPr>
            <a:endParaRPr lang="en-US" sz="4250">
              <a:cs typeface="Arial"/>
            </a:endParaRPr>
          </a:p>
        </p:txBody>
      </p:sp>
    </p:spTree>
    <p:extLst>
      <p:ext uri="{BB962C8B-B14F-4D97-AF65-F5344CB8AC3E}">
        <p14:creationId xmlns:p14="http://schemas.microsoft.com/office/powerpoint/2010/main" val="3918477711"/>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750B-2149-66BC-5B09-7E6F17264DAF}"/>
              </a:ext>
            </a:extLst>
          </p:cNvPr>
          <p:cNvSpPr>
            <a:spLocks noGrp="1"/>
          </p:cNvSpPr>
          <p:nvPr>
            <p:ph type="title"/>
          </p:nvPr>
        </p:nvSpPr>
        <p:spPr/>
        <p:txBody>
          <a:bodyPr/>
          <a:lstStyle/>
          <a:p>
            <a:r>
              <a:rPr lang="en-US" sz="3700">
                <a:cs typeface="Arial"/>
              </a:rPr>
              <a:t>Motivation</a:t>
            </a:r>
            <a:endParaRPr lang="en-US"/>
          </a:p>
        </p:txBody>
      </p:sp>
      <p:sp>
        <p:nvSpPr>
          <p:cNvPr id="3" name="Content Placeholder 2">
            <a:extLst>
              <a:ext uri="{FF2B5EF4-FFF2-40B4-BE49-F238E27FC236}">
                <a16:creationId xmlns:a16="http://schemas.microsoft.com/office/drawing/2014/main" id="{5290A1DF-B141-2365-B9FC-DCD1C4EA06DE}"/>
              </a:ext>
            </a:extLst>
          </p:cNvPr>
          <p:cNvSpPr>
            <a:spLocks noGrp="1"/>
          </p:cNvSpPr>
          <p:nvPr>
            <p:ph idx="1"/>
          </p:nvPr>
        </p:nvSpPr>
        <p:spPr/>
        <p:txBody>
          <a:bodyPr/>
          <a:lstStyle/>
          <a:p>
            <a:pPr marL="456565" indent="-456565"/>
            <a:r>
              <a:rPr lang="en-US" sz="2800">
                <a:cs typeface="Arial"/>
              </a:rPr>
              <a:t>"Right now there are hundreds of engineers in the bay area being paid lots of money to make tiny tweaks to lambda values [a hyperparameter of regularized neural networks] on their models" -Professor Johannes </a:t>
            </a:r>
            <a:r>
              <a:rPr lang="en-US" sz="2800" err="1">
                <a:cs typeface="Arial"/>
              </a:rPr>
              <a:t>Royset</a:t>
            </a:r>
            <a:endParaRPr lang="en-US" sz="2800">
              <a:cs typeface="Arial"/>
            </a:endParaRPr>
          </a:p>
          <a:p>
            <a:pPr marL="456565" indent="-456565"/>
            <a:r>
              <a:rPr lang="en-US" sz="2800">
                <a:cs typeface="Arial"/>
              </a:rPr>
              <a:t>Experimenting with hyperparameters to aid in simulation models, optimization models, and data analysis algorithms and more</a:t>
            </a:r>
          </a:p>
          <a:p>
            <a:pPr marL="456565" indent="-456565"/>
            <a:r>
              <a:rPr lang="en-US" sz="2800">
                <a:cs typeface="Arial"/>
              </a:rPr>
              <a:t>Extending from NPS: mass testing of hyperparameters to ground our hyperparameter decisions for future models and projects</a:t>
            </a:r>
          </a:p>
          <a:p>
            <a:pPr marL="456565" indent="-456565"/>
            <a:endParaRPr lang="en-US" sz="4250">
              <a:cs typeface="Arial"/>
            </a:endParaRPr>
          </a:p>
        </p:txBody>
      </p:sp>
    </p:spTree>
    <p:extLst>
      <p:ext uri="{BB962C8B-B14F-4D97-AF65-F5344CB8AC3E}">
        <p14:creationId xmlns:p14="http://schemas.microsoft.com/office/powerpoint/2010/main" val="1586185270"/>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1B59-B6A1-9B6E-61DD-0C16731AC0F5}"/>
              </a:ext>
            </a:extLst>
          </p:cNvPr>
          <p:cNvSpPr>
            <a:spLocks noGrp="1"/>
          </p:cNvSpPr>
          <p:nvPr>
            <p:ph type="title"/>
          </p:nvPr>
        </p:nvSpPr>
        <p:spPr/>
        <p:txBody>
          <a:bodyPr/>
          <a:lstStyle/>
          <a:p>
            <a:r>
              <a:rPr lang="en-US" sz="3700">
                <a:cs typeface="Arial"/>
              </a:rPr>
              <a:t>The Experiment</a:t>
            </a:r>
            <a:endParaRPr lang="en-US"/>
          </a:p>
        </p:txBody>
      </p:sp>
      <p:sp>
        <p:nvSpPr>
          <p:cNvPr id="3" name="Content Placeholder 2">
            <a:extLst>
              <a:ext uri="{FF2B5EF4-FFF2-40B4-BE49-F238E27FC236}">
                <a16:creationId xmlns:a16="http://schemas.microsoft.com/office/drawing/2014/main" id="{4D024450-FF8F-2D12-10A6-9B6B1BC88B70}"/>
              </a:ext>
            </a:extLst>
          </p:cNvPr>
          <p:cNvSpPr>
            <a:spLocks noGrp="1"/>
          </p:cNvSpPr>
          <p:nvPr>
            <p:ph idx="1"/>
          </p:nvPr>
        </p:nvSpPr>
        <p:spPr/>
        <p:txBody>
          <a:bodyPr/>
          <a:lstStyle/>
          <a:p>
            <a:pPr marL="456565" indent="-456565">
              <a:buFont typeface="Arial"/>
              <a:buChar char="•"/>
            </a:pPr>
            <a:r>
              <a:rPr lang="en-US" sz="3200" dirty="0">
                <a:ea typeface="+mn-lt"/>
                <a:cs typeface="+mn-lt"/>
              </a:rPr>
              <a:t>Using </a:t>
            </a:r>
            <a:r>
              <a:rPr lang="en-US" sz="3200" u="sng" dirty="0">
                <a:solidFill>
                  <a:srgbClr val="000000"/>
                </a:solidFill>
                <a:ea typeface="+mn-lt"/>
                <a:cs typeface="+mn-lt"/>
              </a:rPr>
              <a:t>2</a:t>
            </a:r>
            <a:r>
              <a:rPr lang="en-US" sz="3200" u="sng" dirty="0">
                <a:ea typeface="+mn-lt"/>
                <a:cs typeface="+mn-lt"/>
              </a:rPr>
              <a:t> open-source image datasets</a:t>
            </a:r>
            <a:r>
              <a:rPr lang="en-US" sz="3200" dirty="0">
                <a:ea typeface="+mn-lt"/>
                <a:cs typeface="+mn-lt"/>
              </a:rPr>
              <a:t> and using </a:t>
            </a:r>
            <a:r>
              <a:rPr lang="en-US" sz="3200" u="sng" dirty="0">
                <a:solidFill>
                  <a:srgbClr val="000000"/>
                </a:solidFill>
                <a:ea typeface="+mn-lt"/>
                <a:cs typeface="+mn-lt"/>
              </a:rPr>
              <a:t>1</a:t>
            </a:r>
            <a:r>
              <a:rPr lang="en-US" sz="3200" u="sng" dirty="0">
                <a:ea typeface="+mn-lt"/>
                <a:cs typeface="+mn-lt"/>
              </a:rPr>
              <a:t> neural network model structure</a:t>
            </a:r>
            <a:r>
              <a:rPr lang="en-US" sz="3200" dirty="0">
                <a:solidFill>
                  <a:srgbClr val="000000"/>
                </a:solidFill>
                <a:ea typeface="+mn-lt"/>
                <a:cs typeface="+mn-lt"/>
              </a:rPr>
              <a:t>,</a:t>
            </a:r>
            <a:r>
              <a:rPr lang="en-US" sz="3200" dirty="0">
                <a:ea typeface="+mn-lt"/>
                <a:cs typeface="+mn-lt"/>
              </a:rPr>
              <a:t> we will test model accuracy by adjusting </a:t>
            </a:r>
            <a:r>
              <a:rPr lang="en-US" sz="3200" u="sng" dirty="0">
                <a:solidFill>
                  <a:srgbClr val="000000"/>
                </a:solidFill>
                <a:ea typeface="+mn-lt"/>
                <a:cs typeface="+mn-lt"/>
              </a:rPr>
              <a:t>1</a:t>
            </a:r>
            <a:r>
              <a:rPr lang="en-US" sz="3200" u="sng" dirty="0">
                <a:ea typeface="+mn-lt"/>
                <a:cs typeface="+mn-lt"/>
              </a:rPr>
              <a:t> hyperparameter</a:t>
            </a:r>
            <a:r>
              <a:rPr lang="en-US" sz="3200" dirty="0">
                <a:ea typeface="+mn-lt"/>
                <a:cs typeface="+mn-lt"/>
              </a:rPr>
              <a:t> that affects the model structure and perform some simple analysis on its performance.</a:t>
            </a:r>
            <a:endParaRPr lang="en-US" sz="3200" dirty="0">
              <a:cs typeface="Arial"/>
            </a:endParaRPr>
          </a:p>
          <a:p>
            <a:pPr marL="456565" indent="-456565">
              <a:buFont typeface="Arial"/>
            </a:pPr>
            <a:endParaRPr lang="en-US" sz="4250">
              <a:cs typeface="Arial"/>
            </a:endParaRPr>
          </a:p>
        </p:txBody>
      </p:sp>
    </p:spTree>
    <p:extLst>
      <p:ext uri="{BB962C8B-B14F-4D97-AF65-F5344CB8AC3E}">
        <p14:creationId xmlns:p14="http://schemas.microsoft.com/office/powerpoint/2010/main" val="47514876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8BC6-2397-36AC-E594-5C95EC292EA5}"/>
              </a:ext>
            </a:extLst>
          </p:cNvPr>
          <p:cNvSpPr>
            <a:spLocks noGrp="1"/>
          </p:cNvSpPr>
          <p:nvPr>
            <p:ph type="title"/>
          </p:nvPr>
        </p:nvSpPr>
        <p:spPr>
          <a:xfrm>
            <a:off x="0" y="0"/>
            <a:ext cx="12192000" cy="1143000"/>
          </a:xfrm>
        </p:spPr>
        <p:txBody>
          <a:bodyPr wrap="square" anchor="ctr">
            <a:normAutofit/>
          </a:bodyPr>
          <a:lstStyle/>
          <a:p>
            <a:r>
              <a:rPr lang="en-US"/>
              <a:t>Data - CIFAR</a:t>
            </a:r>
          </a:p>
        </p:txBody>
      </p:sp>
      <p:sp>
        <p:nvSpPr>
          <p:cNvPr id="3" name="Content Placeholder 2">
            <a:extLst>
              <a:ext uri="{FF2B5EF4-FFF2-40B4-BE49-F238E27FC236}">
                <a16:creationId xmlns:a16="http://schemas.microsoft.com/office/drawing/2014/main" id="{BC392DDF-8B08-A067-0D14-E8FE08B10387}"/>
              </a:ext>
            </a:extLst>
          </p:cNvPr>
          <p:cNvSpPr>
            <a:spLocks noGrp="1"/>
          </p:cNvSpPr>
          <p:nvPr>
            <p:ph type="body" sz="half" idx="1"/>
          </p:nvPr>
        </p:nvSpPr>
        <p:spPr>
          <a:xfrm>
            <a:off x="406400" y="1447800"/>
            <a:ext cx="5638800" cy="4648200"/>
          </a:xfrm>
        </p:spPr>
        <p:txBody>
          <a:bodyPr wrap="square" anchor="t">
            <a:normAutofit/>
          </a:bodyPr>
          <a:lstStyle/>
          <a:p>
            <a:pPr marL="456565" indent="-456565">
              <a:lnSpc>
                <a:spcPct val="90000"/>
              </a:lnSpc>
            </a:pPr>
            <a:r>
              <a:rPr lang="en-US" sz="2400"/>
              <a:t>60000 32x32 </a:t>
            </a:r>
            <a:r>
              <a:rPr lang="en-US" sz="2400" err="1"/>
              <a:t>colour</a:t>
            </a:r>
            <a:r>
              <a:rPr lang="en-US" sz="2400"/>
              <a:t> images in 10 classes, with 6000 images per class.</a:t>
            </a:r>
            <a:endParaRPr lang="en-US" sz="2400">
              <a:cs typeface="Arial"/>
            </a:endParaRPr>
          </a:p>
          <a:p>
            <a:pPr marL="456565" indent="-456565">
              <a:lnSpc>
                <a:spcPct val="90000"/>
              </a:lnSpc>
            </a:pPr>
            <a:r>
              <a:rPr lang="en-US" sz="2400"/>
              <a:t>The 10 classes are mutually exclusive.</a:t>
            </a:r>
            <a:endParaRPr lang="en-US" sz="2400">
              <a:cs typeface="Arial"/>
            </a:endParaRPr>
          </a:p>
          <a:p>
            <a:pPr marL="456565" indent="-456565">
              <a:lnSpc>
                <a:spcPct val="90000"/>
              </a:lnSpc>
            </a:pPr>
            <a:r>
              <a:rPr lang="en-US" sz="2400"/>
              <a:t>50000 training images and 10000 test images.</a:t>
            </a:r>
            <a:endParaRPr lang="en-US" sz="2400">
              <a:cs typeface="Arial"/>
            </a:endParaRPr>
          </a:p>
          <a:p>
            <a:pPr marL="456565" indent="-456565">
              <a:lnSpc>
                <a:spcPct val="90000"/>
              </a:lnSpc>
            </a:pPr>
            <a:r>
              <a:rPr lang="en-US" sz="2400"/>
              <a:t>Divided into five training batches and one test batch, each with 10000 images.</a:t>
            </a:r>
            <a:endParaRPr lang="en-US" sz="2400">
              <a:cs typeface="Arial"/>
            </a:endParaRPr>
          </a:p>
          <a:p>
            <a:pPr marL="456565" indent="-456565">
              <a:lnSpc>
                <a:spcPct val="90000"/>
              </a:lnSpc>
            </a:pPr>
            <a:r>
              <a:rPr lang="en-US" sz="2400" u="sng">
                <a:solidFill>
                  <a:srgbClr val="146EFE"/>
                </a:solidFill>
                <a:ea typeface="+mn-lt"/>
                <a:cs typeface="+mn-lt"/>
                <a:hlinkClick r:id="rId2"/>
              </a:rPr>
              <a:t>http://www.cs.toronto.edu/~kriz/cifar.html</a:t>
            </a:r>
            <a:endParaRPr lang="en-US" sz="2400">
              <a:cs typeface="Arial"/>
            </a:endParaRPr>
          </a:p>
          <a:p>
            <a:pPr marL="456565" indent="-456565">
              <a:lnSpc>
                <a:spcPct val="90000"/>
              </a:lnSpc>
            </a:pPr>
            <a:endParaRPr lang="en-US" sz="2300">
              <a:cs typeface="Arial"/>
            </a:endParaRPr>
          </a:p>
          <a:p>
            <a:pPr marL="456565" indent="-456565">
              <a:lnSpc>
                <a:spcPct val="90000"/>
              </a:lnSpc>
            </a:pPr>
            <a:endParaRPr lang="en-US" sz="2300">
              <a:cs typeface="Arial"/>
            </a:endParaRPr>
          </a:p>
        </p:txBody>
      </p:sp>
      <p:pic>
        <p:nvPicPr>
          <p:cNvPr id="4" name="Content Placeholder 3" descr="A collage of images of animals&#10;&#10;Description automatically generated">
            <a:extLst>
              <a:ext uri="{FF2B5EF4-FFF2-40B4-BE49-F238E27FC236}">
                <a16:creationId xmlns:a16="http://schemas.microsoft.com/office/drawing/2014/main" id="{FA4579A9-9422-A53B-FA0C-E75FBCE7F378}"/>
              </a:ext>
            </a:extLst>
          </p:cNvPr>
          <p:cNvPicPr>
            <a:picLocks noGrp="1" noChangeAspect="1"/>
          </p:cNvPicPr>
          <p:nvPr>
            <p:ph sz="half" idx="2"/>
          </p:nvPr>
        </p:nvPicPr>
        <p:blipFill>
          <a:blip r:embed="rId3"/>
          <a:stretch>
            <a:fillRect/>
          </a:stretch>
        </p:blipFill>
        <p:spPr>
          <a:xfrm>
            <a:off x="6208008" y="1566334"/>
            <a:ext cx="5761918" cy="4262966"/>
          </a:xfrm>
        </p:spPr>
      </p:pic>
    </p:spTree>
    <p:extLst>
      <p:ext uri="{BB962C8B-B14F-4D97-AF65-F5344CB8AC3E}">
        <p14:creationId xmlns:p14="http://schemas.microsoft.com/office/powerpoint/2010/main" val="3296241383"/>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3E0B-78C5-1BB8-5A00-B9721AE9D2E3}"/>
              </a:ext>
            </a:extLst>
          </p:cNvPr>
          <p:cNvSpPr>
            <a:spLocks noGrp="1"/>
          </p:cNvSpPr>
          <p:nvPr>
            <p:ph type="title"/>
          </p:nvPr>
        </p:nvSpPr>
        <p:spPr>
          <a:xfrm>
            <a:off x="3048000" y="0"/>
            <a:ext cx="8737600" cy="762000"/>
          </a:xfrm>
        </p:spPr>
        <p:txBody>
          <a:bodyPr wrap="square" anchor="ctr">
            <a:normAutofit/>
          </a:bodyPr>
          <a:lstStyle/>
          <a:p>
            <a:r>
              <a:rPr lang="en-US"/>
              <a:t>Data - MNIST</a:t>
            </a:r>
          </a:p>
        </p:txBody>
      </p:sp>
      <p:sp>
        <p:nvSpPr>
          <p:cNvPr id="8" name="Content Placeholder 2">
            <a:extLst>
              <a:ext uri="{FF2B5EF4-FFF2-40B4-BE49-F238E27FC236}">
                <a16:creationId xmlns:a16="http://schemas.microsoft.com/office/drawing/2014/main" id="{E7F37E0A-B918-3B77-89E9-E0A620E60F31}"/>
              </a:ext>
            </a:extLst>
          </p:cNvPr>
          <p:cNvSpPr>
            <a:spLocks noGrp="1"/>
          </p:cNvSpPr>
          <p:nvPr>
            <p:ph sz="half" idx="1"/>
          </p:nvPr>
        </p:nvSpPr>
        <p:spPr>
          <a:xfrm>
            <a:off x="595745" y="1676400"/>
            <a:ext cx="4664364" cy="4800600"/>
          </a:xfrm>
        </p:spPr>
        <p:txBody>
          <a:bodyPr wrap="square" anchor="t">
            <a:normAutofit/>
          </a:bodyPr>
          <a:lstStyle/>
          <a:p>
            <a:pPr marL="456565" indent="-456565"/>
            <a:r>
              <a:rPr lang="en-US" sz="2400"/>
              <a:t>Database of handwritten digits</a:t>
            </a:r>
            <a:endParaRPr lang="en-US" sz="2400">
              <a:cs typeface="Arial"/>
            </a:endParaRPr>
          </a:p>
          <a:p>
            <a:pPr marL="456565" indent="-456565"/>
            <a:r>
              <a:rPr lang="en-US" sz="2400"/>
              <a:t>Training set of 60,000 examples, and a test set of 10,000 examples.</a:t>
            </a:r>
            <a:endParaRPr lang="en-US" sz="2400">
              <a:cs typeface="Arial"/>
            </a:endParaRPr>
          </a:p>
          <a:p>
            <a:pPr marL="456565" indent="-456565"/>
            <a:r>
              <a:rPr lang="en-US" sz="2400" u="sng">
                <a:solidFill>
                  <a:srgbClr val="146EFE"/>
                </a:solidFill>
                <a:ea typeface="+mn-lt"/>
                <a:cs typeface="+mn-lt"/>
                <a:hlinkClick r:id="rId2"/>
              </a:rPr>
              <a:t>https://www.kaggle.com/datasets/hojjatk/mnist-dataset</a:t>
            </a:r>
            <a:endParaRPr lang="en-US" sz="2400">
              <a:cs typeface="Arial"/>
            </a:endParaRPr>
          </a:p>
          <a:p>
            <a:pPr marL="456565" indent="-456565"/>
            <a:endParaRPr lang="en-US" sz="3700">
              <a:cs typeface="Arial"/>
            </a:endParaRPr>
          </a:p>
          <a:p>
            <a:pPr marL="456565" indent="-456565"/>
            <a:endParaRPr lang="en-US">
              <a:cs typeface="Arial"/>
            </a:endParaRPr>
          </a:p>
        </p:txBody>
      </p:sp>
      <p:pic>
        <p:nvPicPr>
          <p:cNvPr id="4" name="Content Placeholder 3" descr="Is it Time to Ditch the MNIST Dataset? - T-Tested | Blogging about all  things data">
            <a:extLst>
              <a:ext uri="{FF2B5EF4-FFF2-40B4-BE49-F238E27FC236}">
                <a16:creationId xmlns:a16="http://schemas.microsoft.com/office/drawing/2014/main" id="{604E4FB2-0FA0-B75F-7D18-A498DD77FC70}"/>
              </a:ext>
            </a:extLst>
          </p:cNvPr>
          <p:cNvPicPr>
            <a:picLocks noGrp="1" noChangeAspect="1"/>
          </p:cNvPicPr>
          <p:nvPr>
            <p:ph sz="half" idx="2"/>
          </p:nvPr>
        </p:nvPicPr>
        <p:blipFill>
          <a:blip r:embed="rId3"/>
          <a:stretch>
            <a:fillRect/>
          </a:stretch>
        </p:blipFill>
        <p:spPr>
          <a:xfrm>
            <a:off x="6197600" y="1676400"/>
            <a:ext cx="5384800" cy="4038600"/>
          </a:xfrm>
          <a:noFill/>
        </p:spPr>
      </p:pic>
    </p:spTree>
    <p:extLst>
      <p:ext uri="{BB962C8B-B14F-4D97-AF65-F5344CB8AC3E}">
        <p14:creationId xmlns:p14="http://schemas.microsoft.com/office/powerpoint/2010/main" val="398204422"/>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451C-6206-57C1-92DA-35521AF22F98}"/>
              </a:ext>
            </a:extLst>
          </p:cNvPr>
          <p:cNvSpPr>
            <a:spLocks noGrp="1"/>
          </p:cNvSpPr>
          <p:nvPr>
            <p:ph type="title"/>
          </p:nvPr>
        </p:nvSpPr>
        <p:spPr>
          <a:xfrm>
            <a:off x="609600" y="39112"/>
            <a:ext cx="10972800" cy="1143000"/>
          </a:xfrm>
        </p:spPr>
        <p:txBody>
          <a:bodyPr wrap="square" anchor="ctr">
            <a:normAutofit/>
          </a:bodyPr>
          <a:lstStyle/>
          <a:p>
            <a:r>
              <a:rPr lang="en-US"/>
              <a:t>Data – Pros/Cons</a:t>
            </a:r>
          </a:p>
        </p:txBody>
      </p:sp>
      <p:sp>
        <p:nvSpPr>
          <p:cNvPr id="13" name="Text Placeholder 2">
            <a:extLst>
              <a:ext uri="{FF2B5EF4-FFF2-40B4-BE49-F238E27FC236}">
                <a16:creationId xmlns:a16="http://schemas.microsoft.com/office/drawing/2014/main" id="{8E7D47BE-3CEE-6E12-06F8-8B7F899F98A0}"/>
              </a:ext>
            </a:extLst>
          </p:cNvPr>
          <p:cNvSpPr>
            <a:spLocks noGrp="1"/>
          </p:cNvSpPr>
          <p:nvPr>
            <p:ph type="body" idx="1"/>
          </p:nvPr>
        </p:nvSpPr>
        <p:spPr>
          <a:xfrm>
            <a:off x="609600" y="1091768"/>
            <a:ext cx="5386917" cy="639763"/>
          </a:xfrm>
        </p:spPr>
        <p:txBody>
          <a:bodyPr/>
          <a:lstStyle/>
          <a:p>
            <a:r>
              <a:rPr lang="en-US">
                <a:cs typeface="Arial"/>
              </a:rPr>
              <a:t>Pros</a:t>
            </a:r>
            <a:endParaRPr lang="en-US"/>
          </a:p>
        </p:txBody>
      </p:sp>
      <p:sp>
        <p:nvSpPr>
          <p:cNvPr id="15" name="Content Placeholder 3">
            <a:extLst>
              <a:ext uri="{FF2B5EF4-FFF2-40B4-BE49-F238E27FC236}">
                <a16:creationId xmlns:a16="http://schemas.microsoft.com/office/drawing/2014/main" id="{5E8C4DFB-B94D-CA3F-2AC3-4B239AB8092A}"/>
              </a:ext>
            </a:extLst>
          </p:cNvPr>
          <p:cNvSpPr>
            <a:spLocks noGrp="1"/>
          </p:cNvSpPr>
          <p:nvPr>
            <p:ph sz="half" idx="2"/>
          </p:nvPr>
        </p:nvSpPr>
        <p:spPr>
          <a:xfrm>
            <a:off x="609600" y="1994766"/>
            <a:ext cx="5386917" cy="3951288"/>
          </a:xfrm>
        </p:spPr>
        <p:txBody>
          <a:bodyPr/>
          <a:lstStyle/>
          <a:p>
            <a:pPr marL="456565" indent="-456565"/>
            <a:r>
              <a:rPr lang="en-US" sz="2400">
                <a:solidFill>
                  <a:srgbClr val="283849"/>
                </a:solidFill>
                <a:ea typeface="+mn-lt"/>
                <a:cs typeface="+mn-lt"/>
              </a:rPr>
              <a:t>Each dataset is </a:t>
            </a:r>
            <a:r>
              <a:rPr lang="en-US" sz="2400" u="sng">
                <a:solidFill>
                  <a:srgbClr val="283849"/>
                </a:solidFill>
                <a:ea typeface="+mn-lt"/>
                <a:cs typeface="+mn-lt"/>
              </a:rPr>
              <a:t>publicly available</a:t>
            </a:r>
            <a:r>
              <a:rPr lang="en-US" sz="2400">
                <a:solidFill>
                  <a:srgbClr val="283849"/>
                </a:solidFill>
                <a:ea typeface="+mn-lt"/>
                <a:cs typeface="+mn-lt"/>
              </a:rPr>
              <a:t> and we obtained them via simply downloading from the source website to our local machine.</a:t>
            </a:r>
            <a:endParaRPr lang="en-US" sz="2400">
              <a:cs typeface="Arial"/>
            </a:endParaRPr>
          </a:p>
          <a:p>
            <a:pPr marL="456565" indent="-456565"/>
            <a:r>
              <a:rPr lang="en-US" sz="2400">
                <a:solidFill>
                  <a:srgbClr val="283849"/>
                </a:solidFill>
                <a:ea typeface="+mn-lt"/>
                <a:cs typeface="+mn-lt"/>
              </a:rPr>
              <a:t>Stored in very compact file types</a:t>
            </a:r>
            <a:endParaRPr lang="en-US" sz="2400"/>
          </a:p>
          <a:p>
            <a:pPr marL="456565" indent="-456565"/>
            <a:endParaRPr lang="en-US">
              <a:cs typeface="Arial"/>
            </a:endParaRPr>
          </a:p>
        </p:txBody>
      </p:sp>
      <p:sp>
        <p:nvSpPr>
          <p:cNvPr id="12" name="Text Placeholder 4">
            <a:extLst>
              <a:ext uri="{FF2B5EF4-FFF2-40B4-BE49-F238E27FC236}">
                <a16:creationId xmlns:a16="http://schemas.microsoft.com/office/drawing/2014/main" id="{056BDB96-2B37-F244-5913-C9BDF4BECC1D}"/>
              </a:ext>
            </a:extLst>
          </p:cNvPr>
          <p:cNvSpPr>
            <a:spLocks noGrp="1"/>
          </p:cNvSpPr>
          <p:nvPr>
            <p:ph type="body" sz="quarter" idx="3"/>
          </p:nvPr>
        </p:nvSpPr>
        <p:spPr>
          <a:xfrm>
            <a:off x="6193374" y="1091768"/>
            <a:ext cx="5389033" cy="639763"/>
          </a:xfrm>
        </p:spPr>
        <p:txBody>
          <a:bodyPr/>
          <a:lstStyle/>
          <a:p>
            <a:r>
              <a:rPr lang="en-US">
                <a:cs typeface="Arial"/>
              </a:rPr>
              <a:t>Challenges</a:t>
            </a:r>
            <a:endParaRPr lang="en-US"/>
          </a:p>
        </p:txBody>
      </p:sp>
      <p:sp>
        <p:nvSpPr>
          <p:cNvPr id="14" name="Content Placeholder 5">
            <a:extLst>
              <a:ext uri="{FF2B5EF4-FFF2-40B4-BE49-F238E27FC236}">
                <a16:creationId xmlns:a16="http://schemas.microsoft.com/office/drawing/2014/main" id="{48C1095B-ABBD-9095-A49F-EFCF58C85F36}"/>
              </a:ext>
            </a:extLst>
          </p:cNvPr>
          <p:cNvSpPr>
            <a:spLocks noGrp="1"/>
          </p:cNvSpPr>
          <p:nvPr>
            <p:ph sz="quarter" idx="4"/>
          </p:nvPr>
        </p:nvSpPr>
        <p:spPr>
          <a:xfrm>
            <a:off x="6193374" y="1967057"/>
            <a:ext cx="5389033" cy="3951288"/>
          </a:xfrm>
        </p:spPr>
        <p:txBody>
          <a:bodyPr/>
          <a:lstStyle/>
          <a:p>
            <a:pPr marL="456565" indent="-456565"/>
            <a:r>
              <a:rPr lang="en-US" sz="2400">
                <a:solidFill>
                  <a:srgbClr val="283849"/>
                </a:solidFill>
                <a:ea typeface="+mn-lt"/>
                <a:cs typeface="+mn-lt"/>
              </a:rPr>
              <a:t>Each </a:t>
            </a:r>
            <a:r>
              <a:rPr lang="en-US" sz="2400" u="sng">
                <a:solidFill>
                  <a:srgbClr val="283849"/>
                </a:solidFill>
                <a:ea typeface="+mn-lt"/>
                <a:cs typeface="+mn-lt"/>
              </a:rPr>
              <a:t>stored in different and obscure file types</a:t>
            </a:r>
            <a:r>
              <a:rPr lang="en-US" sz="2400">
                <a:solidFill>
                  <a:srgbClr val="283849"/>
                </a:solidFill>
                <a:ea typeface="+mn-lt"/>
                <a:cs typeface="+mn-lt"/>
              </a:rPr>
              <a:t> at the point of download. Custom methods for each dataset had to be constructed that could load the data into memory and adjust them to be in the appropriate input data structure we needed. All these methods needed are contained within our functions/load_data.py file (more on our experiment file structure later).</a:t>
            </a:r>
            <a:endParaRPr lang="en-US" sz="2400">
              <a:cs typeface="Arial"/>
            </a:endParaRPr>
          </a:p>
          <a:p>
            <a:pPr marL="456565" indent="-456565"/>
            <a:endParaRPr lang="en-US" sz="2000">
              <a:cs typeface="Arial"/>
            </a:endParaRPr>
          </a:p>
        </p:txBody>
      </p:sp>
    </p:spTree>
    <p:extLst>
      <p:ext uri="{BB962C8B-B14F-4D97-AF65-F5344CB8AC3E}">
        <p14:creationId xmlns:p14="http://schemas.microsoft.com/office/powerpoint/2010/main" val="2322286099"/>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13E4-7A37-5405-84A0-B5BAD257BA6A}"/>
              </a:ext>
            </a:extLst>
          </p:cNvPr>
          <p:cNvSpPr>
            <a:spLocks noGrp="1"/>
          </p:cNvSpPr>
          <p:nvPr>
            <p:ph type="title"/>
          </p:nvPr>
        </p:nvSpPr>
        <p:spPr/>
        <p:txBody>
          <a:bodyPr/>
          <a:lstStyle/>
          <a:p>
            <a:r>
              <a:rPr lang="en-US"/>
              <a:t>Neural Networks Overview</a:t>
            </a:r>
          </a:p>
        </p:txBody>
      </p:sp>
      <p:sp>
        <p:nvSpPr>
          <p:cNvPr id="3" name="Content Placeholder 2">
            <a:extLst>
              <a:ext uri="{FF2B5EF4-FFF2-40B4-BE49-F238E27FC236}">
                <a16:creationId xmlns:a16="http://schemas.microsoft.com/office/drawing/2014/main" id="{3B654F68-82E6-6CDD-3FF5-4CFBA31306B9}"/>
              </a:ext>
            </a:extLst>
          </p:cNvPr>
          <p:cNvSpPr>
            <a:spLocks noGrp="1"/>
          </p:cNvSpPr>
          <p:nvPr>
            <p:ph idx="1"/>
          </p:nvPr>
        </p:nvSpPr>
        <p:spPr>
          <a:xfrm>
            <a:off x="665271" y="1088719"/>
            <a:ext cx="6643666" cy="5481181"/>
          </a:xfrm>
        </p:spPr>
        <p:txBody>
          <a:bodyPr/>
          <a:lstStyle/>
          <a:p>
            <a:pPr marL="0" indent="0">
              <a:buNone/>
            </a:pPr>
            <a:r>
              <a:rPr lang="en-US" sz="1600" b="1" dirty="0">
                <a:solidFill>
                  <a:srgbClr val="000000"/>
                </a:solidFill>
                <a:effectLst/>
              </a:rPr>
              <a:t>High-level overview: </a:t>
            </a:r>
            <a:r>
              <a:rPr lang="en-US" sz="1600" dirty="0">
                <a:solidFill>
                  <a:srgbClr val="000000"/>
                </a:solidFill>
                <a:effectLst/>
              </a:rPr>
              <a:t>Neural networks are mathematical models composed of interconnected nodes (neurons) that process and transform input data through </a:t>
            </a:r>
            <a:r>
              <a:rPr lang="en-US" sz="1600" u="sng" dirty="0">
                <a:solidFill>
                  <a:srgbClr val="000000"/>
                </a:solidFill>
                <a:effectLst/>
              </a:rPr>
              <a:t>layers</a:t>
            </a:r>
            <a:r>
              <a:rPr lang="en-US" sz="1600" dirty="0">
                <a:solidFill>
                  <a:srgbClr val="000000"/>
                </a:solidFill>
                <a:effectLst/>
              </a:rPr>
              <a:t> to learn patterns and relationships, iteratively adjusting weights and biases, usually with the goal to optimize a predictive task.</a:t>
            </a:r>
          </a:p>
          <a:p>
            <a:pPr marL="0" indent="0">
              <a:buNone/>
            </a:pPr>
            <a:endParaRPr lang="en-US" sz="1600" b="1" dirty="0">
              <a:solidFill>
                <a:srgbClr val="000000"/>
              </a:solidFill>
              <a:effectLst/>
            </a:endParaRPr>
          </a:p>
          <a:p>
            <a:pPr marL="0" indent="0">
              <a:buNone/>
            </a:pPr>
            <a:r>
              <a:rPr lang="en-US" sz="1600" b="1" dirty="0">
                <a:solidFill>
                  <a:srgbClr val="000000"/>
                </a:solidFill>
                <a:effectLst/>
              </a:rPr>
              <a:t>How neural networks “learn</a:t>
            </a:r>
            <a:r>
              <a:rPr lang="en-US" sz="1600" b="1" dirty="0">
                <a:solidFill>
                  <a:srgbClr val="000000"/>
                </a:solidFill>
              </a:rPr>
              <a:t>”</a:t>
            </a:r>
            <a:r>
              <a:rPr lang="en-US" sz="1600" b="1" dirty="0">
                <a:solidFill>
                  <a:srgbClr val="000000"/>
                </a:solidFill>
                <a:effectLst/>
              </a:rPr>
              <a:t>: </a:t>
            </a:r>
            <a:r>
              <a:rPr lang="en-US" sz="1600" dirty="0">
                <a:solidFill>
                  <a:srgbClr val="000000"/>
                </a:solidFill>
                <a:effectLst/>
              </a:rPr>
              <a:t>Weights and biases are initially set randomly, then adjusted using the gradients of an error function, enabling the network to “learn” by minimizing the error function.</a:t>
            </a:r>
          </a:p>
          <a:p>
            <a:pPr marL="0" indent="0">
              <a:buNone/>
            </a:pPr>
            <a:endParaRPr lang="en-US" sz="1600" b="1" dirty="0">
              <a:solidFill>
                <a:srgbClr val="000000"/>
              </a:solidFill>
              <a:effectLst/>
            </a:endParaRPr>
          </a:p>
          <a:p>
            <a:pPr marL="0" indent="0">
              <a:buNone/>
            </a:pPr>
            <a:r>
              <a:rPr lang="en-US" sz="1600" b="1" dirty="0">
                <a:solidFill>
                  <a:srgbClr val="000000"/>
                </a:solidFill>
                <a:effectLst/>
              </a:rPr>
              <a:t>Activation Functions</a:t>
            </a:r>
            <a:r>
              <a:rPr lang="en-US" sz="1600" dirty="0">
                <a:solidFill>
                  <a:srgbClr val="000000"/>
                </a:solidFill>
                <a:effectLst/>
              </a:rPr>
              <a:t>: A key element of neural networks is the activation function. Activation functions in neural networks introduce non-linearities to the output of each neuron, allowing the network to model and learn complex, non-linear relationships within data. Without activation functions, neural networks would reduce to a series of linear transformations, limiting their capacity to learn and represent intricate patterns in data. The most common activation function that we will use called a rectified linear unit (</a:t>
            </a:r>
            <a:r>
              <a:rPr lang="en-US" sz="1600" dirty="0" err="1">
                <a:solidFill>
                  <a:srgbClr val="000000"/>
                </a:solidFill>
                <a:effectLst/>
              </a:rPr>
              <a:t>ReLU</a:t>
            </a:r>
            <a:r>
              <a:rPr lang="en-US" sz="1600" dirty="0">
                <a:solidFill>
                  <a:srgbClr val="000000"/>
                </a:solidFill>
                <a:effectLst/>
              </a:rPr>
              <a:t>). The function is simply the max between 0 and a given number. </a:t>
            </a:r>
          </a:p>
        </p:txBody>
      </p:sp>
      <p:pic>
        <p:nvPicPr>
          <p:cNvPr id="4" name="Picture 3">
            <a:extLst>
              <a:ext uri="{FF2B5EF4-FFF2-40B4-BE49-F238E27FC236}">
                <a16:creationId xmlns:a16="http://schemas.microsoft.com/office/drawing/2014/main" id="{E14EEF67-5A45-702F-D5B5-C93C7762CC40}"/>
              </a:ext>
            </a:extLst>
          </p:cNvPr>
          <p:cNvPicPr>
            <a:picLocks noChangeAspect="1"/>
          </p:cNvPicPr>
          <p:nvPr/>
        </p:nvPicPr>
        <p:blipFill>
          <a:blip r:embed="rId2"/>
          <a:stretch>
            <a:fillRect/>
          </a:stretch>
        </p:blipFill>
        <p:spPr>
          <a:xfrm>
            <a:off x="7416800" y="893182"/>
            <a:ext cx="4619222" cy="3220624"/>
          </a:xfrm>
          <a:prstGeom prst="rect">
            <a:avLst/>
          </a:prstGeom>
        </p:spPr>
      </p:pic>
      <p:pic>
        <p:nvPicPr>
          <p:cNvPr id="5" name="Picture 4">
            <a:extLst>
              <a:ext uri="{FF2B5EF4-FFF2-40B4-BE49-F238E27FC236}">
                <a16:creationId xmlns:a16="http://schemas.microsoft.com/office/drawing/2014/main" id="{9BE14ADA-CD36-BB11-C4CF-4BC04D39F0BE}"/>
              </a:ext>
            </a:extLst>
          </p:cNvPr>
          <p:cNvPicPr>
            <a:picLocks noChangeAspect="1"/>
          </p:cNvPicPr>
          <p:nvPr/>
        </p:nvPicPr>
        <p:blipFill>
          <a:blip r:embed="rId3"/>
          <a:stretch>
            <a:fillRect/>
          </a:stretch>
        </p:blipFill>
        <p:spPr>
          <a:xfrm>
            <a:off x="8385175" y="4210050"/>
            <a:ext cx="3400425" cy="2647950"/>
          </a:xfrm>
          <a:prstGeom prst="rect">
            <a:avLst/>
          </a:prstGeom>
        </p:spPr>
      </p:pic>
    </p:spTree>
    <p:extLst>
      <p:ext uri="{BB962C8B-B14F-4D97-AF65-F5344CB8AC3E}">
        <p14:creationId xmlns:p14="http://schemas.microsoft.com/office/powerpoint/2010/main" val="28348900"/>
      </p:ext>
    </p:extLst>
  </p:cSld>
  <p:clrMapOvr>
    <a:masterClrMapping/>
  </p:clrMapOvr>
  <p:transition spd="med">
    <p:fade thruBlk="1"/>
  </p:transition>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9CBDA069-23BA-4899-B9CD-49ED1FEC7A8F}" vid="{73D3BB20-704A-40CF-979B-BAB90B850E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7BEC05E86D774EB4472D3D26DC6835" ma:contentTypeVersion="11" ma:contentTypeDescription="Create a new document." ma:contentTypeScope="" ma:versionID="9488db01468544bbce017f9963c1b24e">
  <xsd:schema xmlns:xsd="http://www.w3.org/2001/XMLSchema" xmlns:xs="http://www.w3.org/2001/XMLSchema" xmlns:p="http://schemas.microsoft.com/office/2006/metadata/properties" xmlns:ns2="bc60e194-9704-453b-a77a-511c60d81b7e" xmlns:ns3="178cc453-fcb3-434a-a9f3-439e036d2449" targetNamespace="http://schemas.microsoft.com/office/2006/metadata/properties" ma:root="true" ma:fieldsID="caa27bd9a69ddcad3495cce1747da9c6" ns2:_="" ns3:_="">
    <xsd:import namespace="bc60e194-9704-453b-a77a-511c60d81b7e"/>
    <xsd:import namespace="178cc453-fcb3-434a-a9f3-439e036d244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60e194-9704-453b-a77a-511c60d81b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d3d128b-9ae0-43bc-bb56-1c887092213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78cc453-fcb3-434a-a9f3-439e036d244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1ff6428-885e-4e13-a590-d21ec1ba8ccf}" ma:internalName="TaxCatchAll" ma:showField="CatchAllData" ma:web="178cc453-fcb3-434a-a9f3-439e036d244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c60e194-9704-453b-a77a-511c60d81b7e">
      <Terms xmlns="http://schemas.microsoft.com/office/infopath/2007/PartnerControls"/>
    </lcf76f155ced4ddcb4097134ff3c332f>
    <TaxCatchAll xmlns="178cc453-fcb3-434a-a9f3-439e036d2449" xsi:nil="true"/>
  </documentManagement>
</p:properties>
</file>

<file path=customXml/itemProps1.xml><?xml version="1.0" encoding="utf-8"?>
<ds:datastoreItem xmlns:ds="http://schemas.openxmlformats.org/officeDocument/2006/customXml" ds:itemID="{BE7C519B-3867-422D-9A4F-5EFC17755870}">
  <ds:schemaRefs>
    <ds:schemaRef ds:uri="178cc453-fcb3-434a-a9f3-439e036d2449"/>
    <ds:schemaRef ds:uri="bc60e194-9704-453b-a77a-511c60d81b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5C3247-669A-4A91-82DC-DECDD89FF8DE}">
  <ds:schemaRefs>
    <ds:schemaRef ds:uri="http://schemas.microsoft.com/sharepoint/v3/contenttype/forms"/>
  </ds:schemaRefs>
</ds:datastoreItem>
</file>

<file path=customXml/itemProps3.xml><?xml version="1.0" encoding="utf-8"?>
<ds:datastoreItem xmlns:ds="http://schemas.openxmlformats.org/officeDocument/2006/customXml" ds:itemID="{24497803-45DC-4EA1-B423-04314AF1AF3A}">
  <ds:schemaRefs>
    <ds:schemaRef ds:uri="178cc453-fcb3-434a-a9f3-439e036d2449"/>
    <ds:schemaRef ds:uri="bc60e194-9704-453b-a77a-511c60d81b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1501</Words>
  <Application>Microsoft Office PowerPoint</Application>
  <PresentationFormat>Widescreen</PresentationFormat>
  <Paragraphs>109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Theme1</vt:lpstr>
      <vt:lpstr>Neural Network Hyperparameter Testing Using Hamming </vt:lpstr>
      <vt:lpstr>Agenda</vt:lpstr>
      <vt:lpstr>Research Question</vt:lpstr>
      <vt:lpstr>Motivation</vt:lpstr>
      <vt:lpstr>The Experiment</vt:lpstr>
      <vt:lpstr>Data - CIFAR</vt:lpstr>
      <vt:lpstr>Data - MNIST</vt:lpstr>
      <vt:lpstr>Data – Pros/Cons</vt:lpstr>
      <vt:lpstr>Neural Networks Overview</vt:lpstr>
      <vt:lpstr>Convolutional Neural Networks (CNN)</vt:lpstr>
      <vt:lpstr>Feature Maps Visualized</vt:lpstr>
      <vt:lpstr>Our Neural Network</vt:lpstr>
      <vt:lpstr>GitHub</vt:lpstr>
      <vt:lpstr>Repo Structure</vt:lpstr>
      <vt:lpstr>How we Created our Repo</vt:lpstr>
      <vt:lpstr>Local vs. Hamming CPU</vt:lpstr>
      <vt:lpstr>Jupyter Notebook</vt:lpstr>
      <vt:lpstr>Launch in Hamming</vt:lpstr>
      <vt:lpstr>Output Files</vt:lpstr>
      <vt:lpstr>Output Analysis</vt:lpstr>
      <vt:lpstr>Challenges, conclusions</vt:lpstr>
      <vt:lpstr>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Naval Innovation Exchange Artificial Intelligence</dc:title>
  <dc:creator>Jimenez, Eric (Capt)</dc:creator>
  <cp:lastModifiedBy>Pasque, Kurt (LT)</cp:lastModifiedBy>
  <cp:revision>23</cp:revision>
  <dcterms:created xsi:type="dcterms:W3CDTF">2023-03-31T19:58:46Z</dcterms:created>
  <dcterms:modified xsi:type="dcterms:W3CDTF">2023-11-16T14:07:58Z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0x010100727BEC05E86D774EB4472D3D26DC6835</vt:lpwstr>
  </property>
  <property fmtid="{D5CDD505-2E9C-101B-9397-08002B2CF9AE}" pid="3" name="MediaServiceImageTags">
    <vt:lpwstr/>
  </property>
</Properties>
</file>